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852936"/>
            <a:ext cx="883920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861048"/>
            <a:ext cx="36385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76400"/>
            <a:ext cx="110109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43955"/>
            <a:ext cx="112395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50218"/>
            <a:ext cx="101727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681162"/>
            <a:ext cx="101917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781175"/>
            <a:ext cx="103346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614487"/>
            <a:ext cx="102298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5" y="1618936"/>
            <a:ext cx="533094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057" y="2564904"/>
            <a:ext cx="9034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1941" y="3429000"/>
            <a:ext cx="9034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50218"/>
            <a:ext cx="110394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877272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90687"/>
            <a:ext cx="116967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205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252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89249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81162"/>
            <a:ext cx="117062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6510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299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140968"/>
            <a:ext cx="110204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2025-10-30T06:08:13Z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