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3024187"/>
            <a:ext cx="119157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62087"/>
            <a:ext cx="110490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340768"/>
            <a:ext cx="4320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2014" y="4581679"/>
            <a:ext cx="68965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476500"/>
            <a:ext cx="1099185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429000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76375"/>
            <a:ext cx="110299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1" y="1340768"/>
            <a:ext cx="12665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1494" y="2463512"/>
            <a:ext cx="10329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1494" y="3493659"/>
            <a:ext cx="726277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76437"/>
            <a:ext cx="109918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199" y="2996952"/>
            <a:ext cx="36957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5951" y="4077072"/>
            <a:ext cx="258181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95487"/>
            <a:ext cx="110490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916832"/>
            <a:ext cx="19961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1643" y="2970128"/>
            <a:ext cx="19961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33512"/>
            <a:ext cx="110775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50912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980728"/>
            <a:ext cx="6470104" cy="5752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9645"/>
            <a:ext cx="11706225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57325"/>
            <a:ext cx="109156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775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85962"/>
            <a:ext cx="110680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72319"/>
            <a:ext cx="110966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013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00187"/>
            <a:ext cx="1106805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5589240"/>
            <a:ext cx="43910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028825"/>
            <a:ext cx="109632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996952"/>
            <a:ext cx="61926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2025-10-30T05:45:04Z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