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933700"/>
            <a:ext cx="82391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7437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1060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3760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835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00808"/>
            <a:ext cx="77819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04950"/>
            <a:ext cx="104203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9712"/>
            <a:ext cx="116871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19507" y="342899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338" y="448229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1710" y="448229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3254" y="4482295"/>
            <a:ext cx="13489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38300"/>
            <a:ext cx="117633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2129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4760" y="32129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2087"/>
            <a:ext cx="116776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4076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2141" y="2405639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2804" y="3482085"/>
            <a:ext cx="19710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9300" y="3482085"/>
            <a:ext cx="19710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0890" y="4500657"/>
            <a:ext cx="19710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43100"/>
            <a:ext cx="116586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84482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4730" y="2955993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6355" y="2955993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9084" y="2955993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327" y="4009289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3027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519237"/>
            <a:ext cx="99441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85900"/>
            <a:ext cx="100107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66900"/>
            <a:ext cx="117633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52587"/>
            <a:ext cx="105251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