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76562"/>
            <a:ext cx="11737304" cy="824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819275"/>
            <a:ext cx="101822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8262"/>
            <a:ext cx="117252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00187"/>
            <a:ext cx="111156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6044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1500187"/>
            <a:ext cx="69532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552700"/>
            <a:ext cx="104394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04950"/>
            <a:ext cx="116681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212976"/>
            <a:ext cx="640080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1307492"/>
            <a:ext cx="32403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24050"/>
            <a:ext cx="116776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0886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61281"/>
            <a:ext cx="105060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790700"/>
            <a:ext cx="99441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47875"/>
            <a:ext cx="116776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8864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476375"/>
            <a:ext cx="71628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0689"/>
            <a:ext cx="10406757" cy="552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1653"/>
            <a:ext cx="117538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4371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8666" y="5478833"/>
            <a:ext cx="14053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383" y="3429000"/>
            <a:ext cx="1018222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445484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