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37" r:id="rId13"/>
    <p:sldId id="338" r:id="rId14"/>
    <p:sldId id="33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5" y="2990850"/>
            <a:ext cx="60007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7"/>
          <a:stretch>
            <a:fillRect/>
          </a:stretch>
        </p:blipFill>
        <p:spPr>
          <a:xfrm>
            <a:off x="444632" y="1052736"/>
            <a:ext cx="11340000" cy="4944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2808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19493" y="3769215"/>
            <a:ext cx="2113753" cy="5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8104" y="4581129"/>
            <a:ext cx="10081120" cy="59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976" y="5373217"/>
            <a:ext cx="7462055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3364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16640" y="980728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3992" y="1844824"/>
            <a:ext cx="114399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332" y="2745254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332" y="3642142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704" y="4515386"/>
            <a:ext cx="11280244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704" y="5409550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436367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009270"/>
            <a:ext cx="11340000" cy="183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376" y="764704"/>
            <a:ext cx="11214616" cy="6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484" y="1556793"/>
            <a:ext cx="11237476" cy="781200"/>
          </a:xfrm>
          <a:custGeom>
            <a:avLst/>
            <a:gdLst>
              <a:gd name="connsiteX0" fmla="*/ 0 w 11214616"/>
              <a:gd name="connsiteY0" fmla="*/ 0 h 720080"/>
              <a:gd name="connsiteX1" fmla="*/ 11214616 w 11214616"/>
              <a:gd name="connsiteY1" fmla="*/ 0 h 720080"/>
              <a:gd name="connsiteX2" fmla="*/ 11214616 w 11214616"/>
              <a:gd name="connsiteY2" fmla="*/ 720080 h 720080"/>
              <a:gd name="connsiteX3" fmla="*/ 0 w 11214616"/>
              <a:gd name="connsiteY3" fmla="*/ 720080 h 720080"/>
              <a:gd name="connsiteX4" fmla="*/ 0 w 11214616"/>
              <a:gd name="connsiteY4" fmla="*/ 0 h 720080"/>
              <a:gd name="connsiteX0-1" fmla="*/ 22860 w 11237476"/>
              <a:gd name="connsiteY0-2" fmla="*/ 0 h 788660"/>
              <a:gd name="connsiteX1-3" fmla="*/ 11237476 w 11237476"/>
              <a:gd name="connsiteY1-4" fmla="*/ 0 h 788660"/>
              <a:gd name="connsiteX2-5" fmla="*/ 11237476 w 11237476"/>
              <a:gd name="connsiteY2-6" fmla="*/ 720080 h 788660"/>
              <a:gd name="connsiteX3-7" fmla="*/ 0 w 11237476"/>
              <a:gd name="connsiteY3-8" fmla="*/ 788660 h 788660"/>
              <a:gd name="connsiteX4-9" fmla="*/ 22860 w 11237476"/>
              <a:gd name="connsiteY4-10" fmla="*/ 0 h 7886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37476" h="788660">
                <a:moveTo>
                  <a:pt x="22860" y="0"/>
                </a:moveTo>
                <a:lnTo>
                  <a:pt x="11237476" y="0"/>
                </a:lnTo>
                <a:lnTo>
                  <a:pt x="11237476" y="720080"/>
                </a:lnTo>
                <a:lnTo>
                  <a:pt x="0" y="788660"/>
                </a:lnTo>
                <a:lnTo>
                  <a:pt x="2286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204" y="2519959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352" y="3413613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352" y="4307267"/>
            <a:ext cx="11214616" cy="6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936" y="5128380"/>
            <a:ext cx="112146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368" y="6012115"/>
            <a:ext cx="11349316" cy="68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308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839416" y="1113108"/>
            <a:ext cx="10513168" cy="46317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4112" y="4149080"/>
            <a:ext cx="1080120" cy="54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0416" y="4149080"/>
            <a:ext cx="792088" cy="54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2520" y="5013176"/>
            <a:ext cx="1149103" cy="53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4517" y="5013176"/>
            <a:ext cx="2918709" cy="53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489852" y="1628800"/>
            <a:ext cx="11078756" cy="413409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18644" y="4221088"/>
            <a:ext cx="3240360" cy="5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7964" y="4941168"/>
            <a:ext cx="2088232" cy="6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85" y="692696"/>
            <a:ext cx="108332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1829" y="2594109"/>
            <a:ext cx="1346194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3260" y="2703282"/>
            <a:ext cx="63671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197" y="5914761"/>
            <a:ext cx="1346194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628" y="5905663"/>
            <a:ext cx="718577" cy="41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097" y="764704"/>
            <a:ext cx="96538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053" y="2509683"/>
            <a:ext cx="842985" cy="26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4531" y="2404172"/>
            <a:ext cx="478232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8516" y="2412289"/>
            <a:ext cx="737612" cy="36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7983" y="3191442"/>
            <a:ext cx="1126682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552" y="6093297"/>
            <a:ext cx="1224136" cy="38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6066" y="5949281"/>
            <a:ext cx="1021311" cy="5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0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87488" y="4509120"/>
            <a:ext cx="9955434" cy="65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07"/>
          <a:stretch>
            <a:fillRect/>
          </a:stretch>
        </p:blipFill>
        <p:spPr>
          <a:xfrm>
            <a:off x="360000" y="5363082"/>
            <a:ext cx="11340000" cy="8742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31284" y="5363082"/>
            <a:ext cx="8261060" cy="7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1"/>
          <a:stretch>
            <a:fillRect/>
          </a:stretch>
        </p:blipFill>
        <p:spPr>
          <a:xfrm>
            <a:off x="360000" y="1844824"/>
            <a:ext cx="11340000" cy="336326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487488" y="3573017"/>
            <a:ext cx="9974477" cy="66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16" y="4598093"/>
            <a:ext cx="6336703" cy="5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4" y="818257"/>
            <a:ext cx="12045780" cy="5457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