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24" r:id="rId2"/>
    <p:sldId id="383" r:id="rId3"/>
    <p:sldId id="382" r:id="rId4"/>
    <p:sldId id="381" r:id="rId5"/>
    <p:sldId id="380" r:id="rId6"/>
    <p:sldId id="379" r:id="rId7"/>
    <p:sldId id="378" r:id="rId8"/>
    <p:sldId id="377" r:id="rId9"/>
    <p:sldId id="376" r:id="rId10"/>
    <p:sldId id="375" r:id="rId11"/>
    <p:sldId id="384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  <p:sldId id="363" r:id="rId24"/>
    <p:sldId id="362" r:id="rId25"/>
    <p:sldId id="361" r:id="rId26"/>
    <p:sldId id="360" r:id="rId27"/>
    <p:sldId id="385" r:id="rId28"/>
    <p:sldId id="359" r:id="rId29"/>
    <p:sldId id="358" r:id="rId30"/>
    <p:sldId id="357" r:id="rId31"/>
    <p:sldId id="356" r:id="rId32"/>
    <p:sldId id="386" r:id="rId33"/>
    <p:sldId id="355" r:id="rId34"/>
    <p:sldId id="354" r:id="rId35"/>
    <p:sldId id="353" r:id="rId36"/>
    <p:sldId id="352" r:id="rId37"/>
    <p:sldId id="351" r:id="rId38"/>
    <p:sldId id="350" r:id="rId39"/>
    <p:sldId id="349" r:id="rId40"/>
    <p:sldId id="348" r:id="rId41"/>
    <p:sldId id="347" r:id="rId42"/>
    <p:sldId id="346" r:id="rId43"/>
    <p:sldId id="345" r:id="rId44"/>
    <p:sldId id="344" r:id="rId45"/>
    <p:sldId id="343" r:id="rId46"/>
    <p:sldId id="342" r:id="rId47"/>
    <p:sldId id="341" r:id="rId48"/>
    <p:sldId id="340" r:id="rId49"/>
    <p:sldId id="339" r:id="rId50"/>
    <p:sldId id="338" r:id="rId51"/>
    <p:sldId id="337" r:id="rId52"/>
    <p:sldId id="336" r:id="rId53"/>
    <p:sldId id="335" r:id="rId54"/>
    <p:sldId id="334" r:id="rId55"/>
    <p:sldId id="333" r:id="rId56"/>
    <p:sldId id="332" r:id="rId57"/>
    <p:sldId id="387" r:id="rId58"/>
    <p:sldId id="331" r:id="rId59"/>
    <p:sldId id="330" r:id="rId60"/>
    <p:sldId id="329" r:id="rId61"/>
    <p:sldId id="328" r:id="rId62"/>
    <p:sldId id="327" r:id="rId63"/>
    <p:sldId id="326" r:id="rId64"/>
    <p:sldId id="325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37" y="1919287"/>
            <a:ext cx="86201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614E1-C8D4-C4BE-0297-9DB34CB8D2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 r="14603" b="50620"/>
          <a:stretch/>
        </p:blipFill>
        <p:spPr>
          <a:xfrm>
            <a:off x="960508" y="1576058"/>
            <a:ext cx="10536092" cy="4088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AAEBB-B046-E112-1965-9A288EC8B8EE}"/>
              </a:ext>
            </a:extLst>
          </p:cNvPr>
          <p:cNvSpPr/>
          <p:nvPr/>
        </p:nvSpPr>
        <p:spPr bwMode="white">
          <a:xfrm>
            <a:off x="1420010" y="1556792"/>
            <a:ext cx="864096" cy="6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ED965B-6114-87A3-BBDF-CA2DA42F85CE}"/>
              </a:ext>
            </a:extLst>
          </p:cNvPr>
          <p:cNvSpPr/>
          <p:nvPr/>
        </p:nvSpPr>
        <p:spPr bwMode="white">
          <a:xfrm>
            <a:off x="1510868" y="3803511"/>
            <a:ext cx="845245" cy="66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7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D1614E1-C8D4-C4BE-0297-9DB34CB8D2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02" r="14603"/>
          <a:stretch/>
        </p:blipFill>
        <p:spPr>
          <a:xfrm>
            <a:off x="958792" y="1484784"/>
            <a:ext cx="10393792" cy="42853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3ED965B-6114-87A3-BBDF-CA2DA42F85CE}"/>
              </a:ext>
            </a:extLst>
          </p:cNvPr>
          <p:cNvSpPr/>
          <p:nvPr/>
        </p:nvSpPr>
        <p:spPr bwMode="white">
          <a:xfrm>
            <a:off x="1547176" y="1628800"/>
            <a:ext cx="845245" cy="66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ED965B-6114-87A3-BBDF-CA2DA42F85CE}"/>
              </a:ext>
            </a:extLst>
          </p:cNvPr>
          <p:cNvSpPr/>
          <p:nvPr/>
        </p:nvSpPr>
        <p:spPr bwMode="white">
          <a:xfrm>
            <a:off x="1547176" y="3861048"/>
            <a:ext cx="845245" cy="66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93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504E7-04EE-A196-FFD5-069619BEC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7188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73F29E-04ED-26A5-2890-B2B8E3FD32BB}"/>
              </a:ext>
            </a:extLst>
          </p:cNvPr>
          <p:cNvSpPr/>
          <p:nvPr/>
        </p:nvSpPr>
        <p:spPr bwMode="white">
          <a:xfrm>
            <a:off x="1667433" y="1097704"/>
            <a:ext cx="368995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139B20-3E73-6641-2A73-F5C83F8909FB}"/>
              </a:ext>
            </a:extLst>
          </p:cNvPr>
          <p:cNvSpPr/>
          <p:nvPr/>
        </p:nvSpPr>
        <p:spPr bwMode="white">
          <a:xfrm>
            <a:off x="1631433" y="3068704"/>
            <a:ext cx="440995" cy="38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744CC9-4A4D-AF74-6F50-889F3CDE140A}"/>
              </a:ext>
            </a:extLst>
          </p:cNvPr>
          <p:cNvSpPr/>
          <p:nvPr/>
        </p:nvSpPr>
        <p:spPr bwMode="white">
          <a:xfrm>
            <a:off x="1685432" y="5012704"/>
            <a:ext cx="341996" cy="38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11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0514B-5A0F-5154-C712-9A4C1C3DA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91288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419B2D-FEA0-5678-2C32-17C35CBE933B}"/>
              </a:ext>
            </a:extLst>
          </p:cNvPr>
          <p:cNvSpPr/>
          <p:nvPr/>
        </p:nvSpPr>
        <p:spPr bwMode="white">
          <a:xfrm>
            <a:off x="1696835" y="1103947"/>
            <a:ext cx="348186" cy="39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077C6C-6936-18FE-8318-B43A5938B5C9}"/>
              </a:ext>
            </a:extLst>
          </p:cNvPr>
          <p:cNvSpPr/>
          <p:nvPr/>
        </p:nvSpPr>
        <p:spPr bwMode="white">
          <a:xfrm>
            <a:off x="1687672" y="3084397"/>
            <a:ext cx="384837" cy="39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A96F05-8D81-2C39-9AEF-EF98C9C50410}"/>
              </a:ext>
            </a:extLst>
          </p:cNvPr>
          <p:cNvSpPr/>
          <p:nvPr/>
        </p:nvSpPr>
        <p:spPr bwMode="white">
          <a:xfrm>
            <a:off x="1696835" y="5074016"/>
            <a:ext cx="348186" cy="40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44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4738F-3FFE-9A5F-B5FC-F67E9CF47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77108"/>
            <a:ext cx="11340000" cy="490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6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0737D-2D73-85C3-6766-FD9830135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90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1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E08D7-B436-5791-FE22-AF9044C9C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98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78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4F906-AEF4-4636-6268-7926A0CBF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22907"/>
            <a:ext cx="11340000" cy="401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3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F4205-C1E4-2B49-BF23-A2B88523B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78193"/>
            <a:ext cx="11340000" cy="504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96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5C336-C46B-8E29-EBB2-7866336F4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45626"/>
            <a:ext cx="11340000" cy="493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80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2F4A1-C80D-98B2-354D-076B02589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27" y="764704"/>
            <a:ext cx="1066194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62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C9263-DE5B-970E-92C1-F10D3EAC0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22907"/>
            <a:ext cx="11340000" cy="401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32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CF1DD-B5DD-2325-AA51-BCC2B7F37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3020"/>
            <a:ext cx="11340000" cy="18946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0E51D6-85CC-B4C2-189C-7A441D03E0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36"/>
          <a:stretch/>
        </p:blipFill>
        <p:spPr>
          <a:xfrm>
            <a:off x="426000" y="3494291"/>
            <a:ext cx="11136600" cy="18069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963F5A-EDCF-D58B-742F-3817638C46FE}"/>
              </a:ext>
            </a:extLst>
          </p:cNvPr>
          <p:cNvSpPr/>
          <p:nvPr/>
        </p:nvSpPr>
        <p:spPr bwMode="white">
          <a:xfrm>
            <a:off x="911424" y="3645024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19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E51D6-85CC-B4C2-189C-7A441D03E0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 r="17981"/>
          <a:stretch/>
        </p:blipFill>
        <p:spPr>
          <a:xfrm>
            <a:off x="1462848" y="692696"/>
            <a:ext cx="9457688" cy="60048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963F5A-EDCF-D58B-742F-3817638C46FE}"/>
              </a:ext>
            </a:extLst>
          </p:cNvPr>
          <p:cNvSpPr/>
          <p:nvPr/>
        </p:nvSpPr>
        <p:spPr bwMode="white">
          <a:xfrm>
            <a:off x="1989730" y="836712"/>
            <a:ext cx="74557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2CD547-77BC-E947-9342-A4B2C5F1F650}"/>
              </a:ext>
            </a:extLst>
          </p:cNvPr>
          <p:cNvSpPr/>
          <p:nvPr/>
        </p:nvSpPr>
        <p:spPr bwMode="white">
          <a:xfrm>
            <a:off x="2015228" y="2780928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7920BC-725E-8723-7677-30766CD498B0}"/>
              </a:ext>
            </a:extLst>
          </p:cNvPr>
          <p:cNvSpPr/>
          <p:nvPr/>
        </p:nvSpPr>
        <p:spPr bwMode="white">
          <a:xfrm>
            <a:off x="1989729" y="4809462"/>
            <a:ext cx="745577" cy="77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80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197E0-3E6C-AF0A-4849-4B0ED906BA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97"/>
          <a:stretch/>
        </p:blipFill>
        <p:spPr>
          <a:xfrm>
            <a:off x="1127448" y="764704"/>
            <a:ext cx="11228374" cy="5819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F3BFC-47D3-D545-A941-5E07C859A3B3}"/>
              </a:ext>
            </a:extLst>
          </p:cNvPr>
          <p:cNvSpPr/>
          <p:nvPr/>
        </p:nvSpPr>
        <p:spPr bwMode="white">
          <a:xfrm>
            <a:off x="1703512" y="980728"/>
            <a:ext cx="576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BD8F89-FBB6-0936-ED78-F1211D2F6CBF}"/>
              </a:ext>
            </a:extLst>
          </p:cNvPr>
          <p:cNvSpPr/>
          <p:nvPr/>
        </p:nvSpPr>
        <p:spPr bwMode="white">
          <a:xfrm>
            <a:off x="1557342" y="2852936"/>
            <a:ext cx="7222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58CA00-FEC9-7791-9F7E-B5F275EC98CE}"/>
              </a:ext>
            </a:extLst>
          </p:cNvPr>
          <p:cNvSpPr/>
          <p:nvPr/>
        </p:nvSpPr>
        <p:spPr bwMode="white">
          <a:xfrm>
            <a:off x="1647511" y="4889054"/>
            <a:ext cx="632064" cy="7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0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D9C3C-E495-5DD0-1507-9DFA88FC2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38" y="2591016"/>
            <a:ext cx="11340000" cy="40228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031B39-F178-B48A-CC4C-6404ED595C21}"/>
              </a:ext>
            </a:extLst>
          </p:cNvPr>
          <p:cNvSpPr/>
          <p:nvPr/>
        </p:nvSpPr>
        <p:spPr bwMode="white">
          <a:xfrm>
            <a:off x="1435108" y="2962791"/>
            <a:ext cx="457027" cy="4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2DE405-F595-A76D-52F1-6E9D5F402EA1}"/>
              </a:ext>
            </a:extLst>
          </p:cNvPr>
          <p:cNvSpPr/>
          <p:nvPr/>
        </p:nvSpPr>
        <p:spPr bwMode="white">
          <a:xfrm>
            <a:off x="1482715" y="4945594"/>
            <a:ext cx="399899" cy="4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A6197E0-3E6C-AF0A-4849-4B0ED906BA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1"/>
          <a:stretch/>
        </p:blipFill>
        <p:spPr>
          <a:xfrm>
            <a:off x="825738" y="908720"/>
            <a:ext cx="11374340" cy="186818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3AC786-6BF8-A4D2-F830-D6A86891C8F3}"/>
              </a:ext>
            </a:extLst>
          </p:cNvPr>
          <p:cNvSpPr/>
          <p:nvPr/>
        </p:nvSpPr>
        <p:spPr bwMode="white">
          <a:xfrm>
            <a:off x="1329794" y="1089511"/>
            <a:ext cx="714879" cy="61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29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CC016-F2B4-C25C-7B65-C19A32D132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70"/>
          <a:stretch/>
        </p:blipFill>
        <p:spPr>
          <a:xfrm>
            <a:off x="551384" y="1124744"/>
            <a:ext cx="11327904" cy="514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98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4186F-F09E-C227-F32A-CBDED451DA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25"/>
          <a:stretch/>
        </p:blipFill>
        <p:spPr>
          <a:xfrm>
            <a:off x="576774" y="2636912"/>
            <a:ext cx="11038452" cy="37950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BCC016-F2B4-C25C-7B65-C19A32D132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30"/>
          <a:stretch/>
        </p:blipFill>
        <p:spPr>
          <a:xfrm>
            <a:off x="576774" y="898048"/>
            <a:ext cx="11205042" cy="184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3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4186F-F09E-C227-F32A-CBDED451DA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2"/>
          <a:stretch/>
        </p:blipFill>
        <p:spPr>
          <a:xfrm>
            <a:off x="551384" y="1628800"/>
            <a:ext cx="10945214" cy="26814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A60E7FA-DBE3-4046-3CA0-A5190918AE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99"/>
          <a:stretch/>
        </p:blipFill>
        <p:spPr>
          <a:xfrm>
            <a:off x="545266" y="4337862"/>
            <a:ext cx="11265452" cy="9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0E7FA-DBE3-4046-3CA0-A5190918AE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6"/>
          <a:stretch/>
        </p:blipFill>
        <p:spPr>
          <a:xfrm>
            <a:off x="463274" y="1340768"/>
            <a:ext cx="11265452" cy="477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63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EA2B7-996E-0CAD-D35A-5A3DCA249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09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29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FADBE-6561-9267-3328-1FBFD0751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15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5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AEEB0-9BE2-85D7-74C2-D169AA55D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68816"/>
            <a:ext cx="10359166" cy="638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17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626BE-8B8B-04B0-8DE7-AA430DD24C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5"/>
          <a:stretch/>
        </p:blipFill>
        <p:spPr>
          <a:xfrm>
            <a:off x="479376" y="1556792"/>
            <a:ext cx="11422424" cy="394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9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626BE-8B8B-04B0-8DE7-AA430DD24C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/>
        </p:blipFill>
        <p:spPr>
          <a:xfrm>
            <a:off x="623392" y="576666"/>
            <a:ext cx="10801200" cy="45805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54836E-463F-6776-3CC4-D5F8A94231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66"/>
          <a:stretch/>
        </p:blipFill>
        <p:spPr>
          <a:xfrm>
            <a:off x="623392" y="4869160"/>
            <a:ext cx="10892598" cy="19358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AE2A2-6FB1-3F9C-1218-9D18920D953F}"/>
              </a:ext>
            </a:extLst>
          </p:cNvPr>
          <p:cNvSpPr/>
          <p:nvPr/>
        </p:nvSpPr>
        <p:spPr bwMode="white">
          <a:xfrm>
            <a:off x="1033764" y="5086920"/>
            <a:ext cx="597739" cy="64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10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4836E-463F-6776-3CC4-D5F8A94231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19" r="16522"/>
          <a:stretch/>
        </p:blipFill>
        <p:spPr>
          <a:xfrm>
            <a:off x="1343472" y="764704"/>
            <a:ext cx="9217024" cy="47393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911A01-9372-4689-2E44-321012C0DBFC}"/>
              </a:ext>
            </a:extLst>
          </p:cNvPr>
          <p:cNvSpPr/>
          <p:nvPr/>
        </p:nvSpPr>
        <p:spPr bwMode="white">
          <a:xfrm>
            <a:off x="1949402" y="906817"/>
            <a:ext cx="618205" cy="72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840E61-D13C-6EAB-0F9F-079789D22E4E}"/>
              </a:ext>
            </a:extLst>
          </p:cNvPr>
          <p:cNvSpPr/>
          <p:nvPr/>
        </p:nvSpPr>
        <p:spPr bwMode="white">
          <a:xfrm>
            <a:off x="1933361" y="2816433"/>
            <a:ext cx="554362" cy="63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150321-2758-0A20-F547-809A3EC02CBD}"/>
              </a:ext>
            </a:extLst>
          </p:cNvPr>
          <p:cNvSpPr/>
          <p:nvPr/>
        </p:nvSpPr>
        <p:spPr bwMode="white">
          <a:xfrm>
            <a:off x="1919536" y="4726285"/>
            <a:ext cx="514256" cy="77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235CB5D-EC40-E6BE-AE5B-62ABCFA33D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8" r="19144" b="86353"/>
          <a:stretch/>
        </p:blipFill>
        <p:spPr>
          <a:xfrm>
            <a:off x="3143672" y="5555300"/>
            <a:ext cx="7344816" cy="94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5CB5D-EC40-E6BE-AE5B-62ABCFA33D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 r="11041"/>
          <a:stretch/>
        </p:blipFill>
        <p:spPr>
          <a:xfrm>
            <a:off x="1127448" y="813496"/>
            <a:ext cx="10225136" cy="59278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3E6A6F-572D-3C63-2558-F2EDECB6DBE8}"/>
              </a:ext>
            </a:extLst>
          </p:cNvPr>
          <p:cNvSpPr/>
          <p:nvPr/>
        </p:nvSpPr>
        <p:spPr bwMode="white">
          <a:xfrm>
            <a:off x="1487488" y="885504"/>
            <a:ext cx="8085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7EF454-C8C6-066F-F338-FF7403AD46F5}"/>
              </a:ext>
            </a:extLst>
          </p:cNvPr>
          <p:cNvSpPr/>
          <p:nvPr/>
        </p:nvSpPr>
        <p:spPr bwMode="white">
          <a:xfrm>
            <a:off x="1529088" y="2829720"/>
            <a:ext cx="79943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C6515C-9A75-4156-8FFF-C12DD9087162}"/>
              </a:ext>
            </a:extLst>
          </p:cNvPr>
          <p:cNvSpPr/>
          <p:nvPr/>
        </p:nvSpPr>
        <p:spPr bwMode="white">
          <a:xfrm>
            <a:off x="1600232" y="4917952"/>
            <a:ext cx="6957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69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5CFCE-87FA-7970-4D1C-DDFD7F84CB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2278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E5B30-BAE4-CE1B-455B-6A707F209A27}"/>
              </a:ext>
            </a:extLst>
          </p:cNvPr>
          <p:cNvSpPr/>
          <p:nvPr/>
        </p:nvSpPr>
        <p:spPr bwMode="white">
          <a:xfrm>
            <a:off x="1633913" y="1091432"/>
            <a:ext cx="395945" cy="4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8F576-F914-A435-14B1-2BE9319F8F8C}"/>
              </a:ext>
            </a:extLst>
          </p:cNvPr>
          <p:cNvSpPr/>
          <p:nvPr/>
        </p:nvSpPr>
        <p:spPr bwMode="white">
          <a:xfrm>
            <a:off x="1643340" y="3053721"/>
            <a:ext cx="358236" cy="4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20AB78-E583-7B98-85AB-55C486AF7749}"/>
              </a:ext>
            </a:extLst>
          </p:cNvPr>
          <p:cNvSpPr/>
          <p:nvPr/>
        </p:nvSpPr>
        <p:spPr bwMode="white">
          <a:xfrm>
            <a:off x="1586777" y="5016011"/>
            <a:ext cx="452508" cy="4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33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23583-C67A-BEB4-4544-A9D5E8DF8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42090"/>
            <a:ext cx="11340000" cy="582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27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5DBAA6-1451-1689-220A-D13CBAB142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5"/>
          <a:stretch/>
        </p:blipFill>
        <p:spPr>
          <a:xfrm>
            <a:off x="1223629" y="648072"/>
            <a:ext cx="10260956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37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59DF2-FAD0-8CD5-B0D8-D928718BA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56226"/>
            <a:ext cx="11340000" cy="394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3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83A30-37A9-200D-0C2F-5885A788E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85358"/>
            <a:ext cx="11340000" cy="383518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5E64935-41AE-4ED8-AC09-A13CE05409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80"/>
          <a:stretch/>
        </p:blipFill>
        <p:spPr>
          <a:xfrm>
            <a:off x="331852" y="5085184"/>
            <a:ext cx="11318843" cy="7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0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CD54D-4CF5-052B-2992-BB5E78A56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09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4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64935-41AE-4ED8-AC09-A13CE05409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6"/>
          <a:stretch/>
        </p:blipFill>
        <p:spPr>
          <a:xfrm>
            <a:off x="436578" y="1314136"/>
            <a:ext cx="11318843" cy="477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38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89C19-DC40-AC46-B447-4AC1E7907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61909"/>
            <a:ext cx="11340000" cy="49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3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627B1-56D3-009F-C973-589C5BC84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6758"/>
            <a:ext cx="11340000" cy="51434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7E75F1-13AC-F623-3D05-240C8DDA84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91" b="87729"/>
          <a:stretch/>
        </p:blipFill>
        <p:spPr>
          <a:xfrm>
            <a:off x="360000" y="5553302"/>
            <a:ext cx="8832344" cy="90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6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E75F1-13AC-F623-3D05-240C8DDA84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 r="18124"/>
          <a:stretch/>
        </p:blipFill>
        <p:spPr>
          <a:xfrm>
            <a:off x="1487488" y="764704"/>
            <a:ext cx="9505056" cy="5958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61CEC7-4606-5867-7FA9-C387C919B274}"/>
              </a:ext>
            </a:extLst>
          </p:cNvPr>
          <p:cNvSpPr/>
          <p:nvPr/>
        </p:nvSpPr>
        <p:spPr bwMode="white">
          <a:xfrm>
            <a:off x="1991544" y="836711"/>
            <a:ext cx="867706" cy="8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A592B8-9609-8094-C88F-1DE5732E15C9}"/>
              </a:ext>
            </a:extLst>
          </p:cNvPr>
          <p:cNvSpPr/>
          <p:nvPr/>
        </p:nvSpPr>
        <p:spPr bwMode="white">
          <a:xfrm>
            <a:off x="1895022" y="2837576"/>
            <a:ext cx="964228" cy="59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1506E7-749C-BA76-D283-15AAF8B9D84E}"/>
              </a:ext>
            </a:extLst>
          </p:cNvPr>
          <p:cNvSpPr/>
          <p:nvPr/>
        </p:nvSpPr>
        <p:spPr bwMode="white">
          <a:xfrm>
            <a:off x="1991544" y="4869160"/>
            <a:ext cx="792088" cy="63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37FFE-535D-7560-0C84-15CF2CC388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54"/>
          <a:stretch/>
        </p:blipFill>
        <p:spPr>
          <a:xfrm>
            <a:off x="1343472" y="581329"/>
            <a:ext cx="9793088" cy="6234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291920-9AFD-099D-A384-606D3900AC4F}"/>
              </a:ext>
            </a:extLst>
          </p:cNvPr>
          <p:cNvSpPr/>
          <p:nvPr/>
        </p:nvSpPr>
        <p:spPr bwMode="white">
          <a:xfrm>
            <a:off x="1913873" y="836712"/>
            <a:ext cx="50971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BF1FB1-91AB-9C20-A06E-21908191DF87}"/>
              </a:ext>
            </a:extLst>
          </p:cNvPr>
          <p:cNvSpPr/>
          <p:nvPr/>
        </p:nvSpPr>
        <p:spPr bwMode="white">
          <a:xfrm>
            <a:off x="1913874" y="2780928"/>
            <a:ext cx="724886" cy="62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89241C-FD0C-E51F-1651-D8FB26105FD3}"/>
              </a:ext>
            </a:extLst>
          </p:cNvPr>
          <p:cNvSpPr/>
          <p:nvPr/>
        </p:nvSpPr>
        <p:spPr bwMode="white">
          <a:xfrm>
            <a:off x="1913873" y="4932370"/>
            <a:ext cx="752608" cy="67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38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7A94D-892D-BFAD-FAC1-9158EAB0BA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6" b="20705"/>
          <a:stretch/>
        </p:blipFill>
        <p:spPr>
          <a:xfrm>
            <a:off x="983432" y="1402728"/>
            <a:ext cx="10369152" cy="4340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AE3BAE-CC93-98BE-C408-D2CC02FEBCC1}"/>
              </a:ext>
            </a:extLst>
          </p:cNvPr>
          <p:cNvSpPr/>
          <p:nvPr/>
        </p:nvSpPr>
        <p:spPr bwMode="white">
          <a:xfrm>
            <a:off x="1631504" y="1556792"/>
            <a:ext cx="651310" cy="67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B31B03-F9BC-351A-37CF-892AC469AD92}"/>
              </a:ext>
            </a:extLst>
          </p:cNvPr>
          <p:cNvSpPr/>
          <p:nvPr/>
        </p:nvSpPr>
        <p:spPr bwMode="white">
          <a:xfrm>
            <a:off x="1689045" y="3789040"/>
            <a:ext cx="598345" cy="65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41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A64CB-DB26-A852-0FBE-6AC3C5F14D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44"/>
          <a:stretch/>
        </p:blipFill>
        <p:spPr>
          <a:xfrm>
            <a:off x="1127448" y="2712416"/>
            <a:ext cx="9827832" cy="31168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F6073-B00F-504A-3870-5E1A90269F22}"/>
              </a:ext>
            </a:extLst>
          </p:cNvPr>
          <p:cNvSpPr/>
          <p:nvPr/>
        </p:nvSpPr>
        <p:spPr bwMode="white">
          <a:xfrm>
            <a:off x="1738257" y="3789040"/>
            <a:ext cx="643047" cy="62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47A94D-892D-BFAD-FAC1-9158EAB0BA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31" r="18086"/>
          <a:stretch/>
        </p:blipFill>
        <p:spPr>
          <a:xfrm>
            <a:off x="1127448" y="1587143"/>
            <a:ext cx="9646552" cy="90487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F11C3B-3FCE-2683-B5B7-7A34C0CCCDC2}"/>
              </a:ext>
            </a:extLst>
          </p:cNvPr>
          <p:cNvSpPr/>
          <p:nvPr/>
        </p:nvSpPr>
        <p:spPr bwMode="white">
          <a:xfrm>
            <a:off x="1738257" y="1700808"/>
            <a:ext cx="690656" cy="57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69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60CEC-93E5-6B65-E61F-09AB9905A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499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6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4216B-3C1C-464B-C409-9A90E6296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10848"/>
            <a:ext cx="10369152" cy="625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7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70121-BBEF-6352-8AFF-27E6181E0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29366"/>
            <a:ext cx="10483804" cy="642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8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B3CC7-8985-39B2-1E63-E5DC089D4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40768"/>
            <a:ext cx="11340000" cy="417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6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70E1C-0D08-32F7-1271-40C0A01D0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19840"/>
            <a:ext cx="10227216" cy="622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4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E08CD-B4F2-6B0D-7935-46C935CCA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00971"/>
            <a:ext cx="11340000" cy="4856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355B2E-F84B-FBDD-6CF7-E3B5C6A0A5A0}"/>
              </a:ext>
            </a:extLst>
          </p:cNvPr>
          <p:cNvSpPr/>
          <p:nvPr/>
        </p:nvSpPr>
        <p:spPr bwMode="white">
          <a:xfrm>
            <a:off x="1130584" y="4238343"/>
            <a:ext cx="390377" cy="42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72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72801-3D2C-BE0D-0C7A-313A662D4C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/>
        </p:blipFill>
        <p:spPr>
          <a:xfrm>
            <a:off x="1127448" y="764704"/>
            <a:ext cx="9793088" cy="57675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BED5D-5529-FB6C-DD2F-644B002417D3}"/>
              </a:ext>
            </a:extLst>
          </p:cNvPr>
          <p:cNvSpPr/>
          <p:nvPr/>
        </p:nvSpPr>
        <p:spPr bwMode="white">
          <a:xfrm>
            <a:off x="1803468" y="1050696"/>
            <a:ext cx="361813" cy="4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808C38-E87B-4C2B-5DFC-37CB558491CD}"/>
              </a:ext>
            </a:extLst>
          </p:cNvPr>
          <p:cNvSpPr/>
          <p:nvPr/>
        </p:nvSpPr>
        <p:spPr bwMode="white">
          <a:xfrm>
            <a:off x="1746339" y="2985913"/>
            <a:ext cx="466549" cy="4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B010B1-B0BC-C3FC-598C-CADF26B16A93}"/>
              </a:ext>
            </a:extLst>
          </p:cNvPr>
          <p:cNvSpPr/>
          <p:nvPr/>
        </p:nvSpPr>
        <p:spPr bwMode="white">
          <a:xfrm>
            <a:off x="1793946" y="4930663"/>
            <a:ext cx="399899" cy="4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7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71E4A-8E07-0500-6283-9B925F1C26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22"/>
          <a:stretch/>
        </p:blipFill>
        <p:spPr>
          <a:xfrm>
            <a:off x="1415480" y="764704"/>
            <a:ext cx="90730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3437C-C0C3-8DD8-7B3A-27C9AA312B76}"/>
              </a:ext>
            </a:extLst>
          </p:cNvPr>
          <p:cNvSpPr/>
          <p:nvPr/>
        </p:nvSpPr>
        <p:spPr bwMode="white">
          <a:xfrm>
            <a:off x="2059031" y="1091222"/>
            <a:ext cx="382400" cy="41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0F11DE-C0D7-7C6C-DE39-F3BDE3883899}"/>
              </a:ext>
            </a:extLst>
          </p:cNvPr>
          <p:cNvSpPr/>
          <p:nvPr/>
        </p:nvSpPr>
        <p:spPr bwMode="white">
          <a:xfrm>
            <a:off x="2077685" y="2994357"/>
            <a:ext cx="354419" cy="41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76A7ED-9895-497E-EF69-32D93691A608}"/>
              </a:ext>
            </a:extLst>
          </p:cNvPr>
          <p:cNvSpPr/>
          <p:nvPr/>
        </p:nvSpPr>
        <p:spPr bwMode="white">
          <a:xfrm>
            <a:off x="2068358" y="4897492"/>
            <a:ext cx="391727" cy="41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02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31219-39AA-DBE2-CB14-E59614657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6839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A44863-2C6F-8837-2E05-92D21E7AFFBD}"/>
              </a:ext>
            </a:extLst>
          </p:cNvPr>
          <p:cNvSpPr/>
          <p:nvPr/>
        </p:nvSpPr>
        <p:spPr bwMode="white">
          <a:xfrm>
            <a:off x="1508977" y="1008374"/>
            <a:ext cx="390377" cy="42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775E12-27D4-85F6-09CA-654BDC06A1AF}"/>
              </a:ext>
            </a:extLst>
          </p:cNvPr>
          <p:cNvSpPr/>
          <p:nvPr/>
        </p:nvSpPr>
        <p:spPr bwMode="white">
          <a:xfrm>
            <a:off x="1528020" y="2953881"/>
            <a:ext cx="361813" cy="4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855E5C-97F1-4DF6-3E75-8DF9CA992A59}"/>
              </a:ext>
            </a:extLst>
          </p:cNvPr>
          <p:cNvSpPr/>
          <p:nvPr/>
        </p:nvSpPr>
        <p:spPr bwMode="white">
          <a:xfrm>
            <a:off x="1470891" y="4889850"/>
            <a:ext cx="466549" cy="4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6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72FE1-86B3-50DE-E6B5-5A5535A16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73489"/>
            <a:ext cx="11340000" cy="490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69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08752-65BC-F0DD-F778-98014E8A8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836712"/>
            <a:ext cx="11340000" cy="576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7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71A15-CD89-BA3B-A3EA-82171355B2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4" b="30110"/>
          <a:stretch/>
        </p:blipFill>
        <p:spPr>
          <a:xfrm>
            <a:off x="426000" y="1557561"/>
            <a:ext cx="11340000" cy="374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70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71A15-CD89-BA3B-A3EA-82171355B2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89"/>
          <a:stretch/>
        </p:blipFill>
        <p:spPr>
          <a:xfrm>
            <a:off x="479376" y="1692088"/>
            <a:ext cx="11126496" cy="170391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1E9A39A-A6E7-EDBD-3CF1-B534D15C89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28"/>
          <a:stretch/>
        </p:blipFill>
        <p:spPr>
          <a:xfrm>
            <a:off x="479376" y="3492288"/>
            <a:ext cx="11340000" cy="16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7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9A39A-A6E7-EDBD-3CF1-B534D15C89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48"/>
          <a:stretch/>
        </p:blipFill>
        <p:spPr>
          <a:xfrm>
            <a:off x="479376" y="1392682"/>
            <a:ext cx="11340000" cy="369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8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A1B1A-C1A3-744E-48AA-6F080DB55D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7"/>
          <a:stretch/>
        </p:blipFill>
        <p:spPr>
          <a:xfrm>
            <a:off x="725400" y="929597"/>
            <a:ext cx="10741200" cy="573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77C1B-CCF3-F37A-5148-1EED03B2E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76397"/>
            <a:ext cx="11340000" cy="480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2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71ADF-C0AC-B8F5-3EF2-DB969ED97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38903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2A35DA6-6EAE-648A-CD1E-87E71C5C4F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6" b="66285"/>
          <a:stretch/>
        </p:blipFill>
        <p:spPr>
          <a:xfrm>
            <a:off x="551384" y="4583060"/>
            <a:ext cx="10009112" cy="19442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01B0C-C1FA-C426-315E-E831C981360A}"/>
              </a:ext>
            </a:extLst>
          </p:cNvPr>
          <p:cNvSpPr/>
          <p:nvPr/>
        </p:nvSpPr>
        <p:spPr bwMode="white">
          <a:xfrm>
            <a:off x="1217882" y="4849941"/>
            <a:ext cx="361813" cy="4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4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35DA6-6EAE-648A-CD1E-87E71C5C4F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64" r="11736"/>
          <a:stretch/>
        </p:blipFill>
        <p:spPr>
          <a:xfrm>
            <a:off x="1091444" y="836712"/>
            <a:ext cx="10009112" cy="37503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AA9BD4-F900-78D4-E5E6-6DF064039446}"/>
              </a:ext>
            </a:extLst>
          </p:cNvPr>
          <p:cNvSpPr/>
          <p:nvPr/>
        </p:nvSpPr>
        <p:spPr bwMode="white">
          <a:xfrm>
            <a:off x="1738899" y="1003205"/>
            <a:ext cx="390377" cy="4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9D96AE-3675-8584-A223-7FB56CD53C75}"/>
              </a:ext>
            </a:extLst>
          </p:cNvPr>
          <p:cNvSpPr/>
          <p:nvPr/>
        </p:nvSpPr>
        <p:spPr bwMode="white">
          <a:xfrm>
            <a:off x="1757942" y="2938104"/>
            <a:ext cx="361813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316BBFD-B8F9-1A69-B7B8-4FD864906C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51" b="74230"/>
          <a:stretch/>
        </p:blipFill>
        <p:spPr>
          <a:xfrm>
            <a:off x="1091444" y="4587057"/>
            <a:ext cx="9487794" cy="195337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4460E5-3B66-9A82-DF49-9A3528A8BF78}"/>
              </a:ext>
            </a:extLst>
          </p:cNvPr>
          <p:cNvSpPr/>
          <p:nvPr/>
        </p:nvSpPr>
        <p:spPr bwMode="white">
          <a:xfrm>
            <a:off x="1738899" y="4803579"/>
            <a:ext cx="595721" cy="5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48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6BBFD-B8F9-1A69-B7B8-4FD864906C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8" r="16532"/>
          <a:stretch/>
        </p:blipFill>
        <p:spPr>
          <a:xfrm>
            <a:off x="1462848" y="836712"/>
            <a:ext cx="9673712" cy="57447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93E083-5E2D-6DFE-C265-C24CFD7C1053}"/>
              </a:ext>
            </a:extLst>
          </p:cNvPr>
          <p:cNvSpPr/>
          <p:nvPr/>
        </p:nvSpPr>
        <p:spPr bwMode="white">
          <a:xfrm>
            <a:off x="2038912" y="903497"/>
            <a:ext cx="648072" cy="65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1FCBA4-FAE3-3F89-413E-3A10B8CC2F17}"/>
              </a:ext>
            </a:extLst>
          </p:cNvPr>
          <p:cNvSpPr/>
          <p:nvPr/>
        </p:nvSpPr>
        <p:spPr bwMode="white">
          <a:xfrm>
            <a:off x="2009498" y="2924944"/>
            <a:ext cx="74949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A7BBD6-15F4-7CF6-71FB-E78CB6109D93}"/>
              </a:ext>
            </a:extLst>
          </p:cNvPr>
          <p:cNvSpPr/>
          <p:nvPr/>
        </p:nvSpPr>
        <p:spPr bwMode="white">
          <a:xfrm>
            <a:off x="2009498" y="4850995"/>
            <a:ext cx="749494" cy="95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76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0B13C-936D-9E3F-810D-A69E809008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/>
        </p:blipFill>
        <p:spPr>
          <a:xfrm>
            <a:off x="1343472" y="764704"/>
            <a:ext cx="9073008" cy="57555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682FAA-3010-EA94-8E00-144B2178F7BB}"/>
              </a:ext>
            </a:extLst>
          </p:cNvPr>
          <p:cNvSpPr/>
          <p:nvPr/>
        </p:nvSpPr>
        <p:spPr bwMode="white">
          <a:xfrm>
            <a:off x="1990927" y="1126807"/>
            <a:ext cx="390377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26AE7A-43E1-48E4-508E-1B3D0E6B6872}"/>
              </a:ext>
            </a:extLst>
          </p:cNvPr>
          <p:cNvSpPr/>
          <p:nvPr/>
        </p:nvSpPr>
        <p:spPr bwMode="white">
          <a:xfrm>
            <a:off x="2000449" y="3061199"/>
            <a:ext cx="399899" cy="4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59A1B9-DA34-1844-1C83-85857B26CAD7}"/>
              </a:ext>
            </a:extLst>
          </p:cNvPr>
          <p:cNvSpPr/>
          <p:nvPr/>
        </p:nvSpPr>
        <p:spPr bwMode="white">
          <a:xfrm>
            <a:off x="1952842" y="4986063"/>
            <a:ext cx="457027" cy="4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4A49A-6A1A-B1FF-A330-E147D647F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98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75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ED848-0099-60B0-1575-18A34BFCA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25277"/>
            <a:ext cx="11340000" cy="300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98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DC0EA-9765-4C05-004F-7861671A41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5"/>
          <a:stretch/>
        </p:blipFill>
        <p:spPr>
          <a:xfrm>
            <a:off x="623392" y="836712"/>
            <a:ext cx="11121440" cy="582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72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2024-10-14T14:26:34Z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