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24" r:id="rId3"/>
    <p:sldId id="341" r:id="rId4"/>
    <p:sldId id="340" r:id="rId5"/>
    <p:sldId id="339" r:id="rId6"/>
    <p:sldId id="338" r:id="rId7"/>
    <p:sldId id="337" r:id="rId8"/>
    <p:sldId id="335" r:id="rId9"/>
    <p:sldId id="334" r:id="rId10"/>
    <p:sldId id="333" r:id="rId11"/>
    <p:sldId id="332" r:id="rId12"/>
    <p:sldId id="342" r:id="rId13"/>
    <p:sldId id="331" r:id="rId14"/>
    <p:sldId id="330" r:id="rId15"/>
    <p:sldId id="329" r:id="rId16"/>
    <p:sldId id="328" r:id="rId17"/>
    <p:sldId id="343" r:id="rId18"/>
    <p:sldId id="327" r:id="rId19"/>
    <p:sldId id="326" r:id="rId20"/>
    <p:sldId id="325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561" autoAdjust="0"/>
    <p:restoredTop sz="94660"/>
  </p:normalViewPr>
  <p:slideViewPr>
    <p:cSldViewPr showGuides="1">
      <p:cViewPr varScale="1">
        <p:scale>
          <a:sx n="78" d="100"/>
          <a:sy n="78" d="100"/>
        </p:scale>
        <p:origin x="105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33"/>
          <a:stretch>
            <a:fillRect/>
          </a:stretch>
        </p:blipFill>
        <p:spPr>
          <a:xfrm>
            <a:off x="2339725" y="2996952"/>
            <a:ext cx="7512550" cy="8640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743" b="49103"/>
          <a:stretch>
            <a:fillRect/>
          </a:stretch>
        </p:blipFill>
        <p:spPr>
          <a:xfrm>
            <a:off x="839416" y="1700808"/>
            <a:ext cx="10873208" cy="39698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92431" y="1793367"/>
            <a:ext cx="792088" cy="717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2431" y="3882107"/>
            <a:ext cx="648072" cy="719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97" r="17594"/>
          <a:stretch>
            <a:fillRect/>
          </a:stretch>
        </p:blipFill>
        <p:spPr>
          <a:xfrm>
            <a:off x="918881" y="1603938"/>
            <a:ext cx="10657184" cy="39747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7488" y="1772816"/>
            <a:ext cx="864096" cy="789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6768" y="3723728"/>
            <a:ext cx="762808" cy="785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3719"/>
          <a:stretch>
            <a:fillRect/>
          </a:stretch>
        </p:blipFill>
        <p:spPr>
          <a:xfrm>
            <a:off x="1210204" y="908720"/>
            <a:ext cx="9784206" cy="3739714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76"/>
          <a:stretch>
            <a:fillRect/>
          </a:stretch>
        </p:blipFill>
        <p:spPr>
          <a:xfrm>
            <a:off x="1235460" y="4797152"/>
            <a:ext cx="9721080" cy="1857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7528" y="908720"/>
            <a:ext cx="57606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82632" y="2924944"/>
            <a:ext cx="57606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3512" y="4819471"/>
            <a:ext cx="57606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340000" cy="53511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571347"/>
            <a:ext cx="11340000" cy="3715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858"/>
          <a:stretch>
            <a:fillRect/>
          </a:stretch>
        </p:blipFill>
        <p:spPr>
          <a:xfrm>
            <a:off x="467376" y="1124744"/>
            <a:ext cx="11257248" cy="43961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36160" y="2204864"/>
            <a:ext cx="2664296" cy="483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16480" y="2996952"/>
            <a:ext cx="504056" cy="605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42"/>
          <a:stretch>
            <a:fillRect/>
          </a:stretch>
        </p:blipFill>
        <p:spPr>
          <a:xfrm>
            <a:off x="551384" y="1772816"/>
            <a:ext cx="11233248" cy="371548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631504" y="2060848"/>
            <a:ext cx="1696812" cy="451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84032" y="3789040"/>
            <a:ext cx="2511392" cy="591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1210907"/>
            <a:ext cx="11340000" cy="44361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34236" y="3204805"/>
            <a:ext cx="2009017" cy="52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340000" cy="540660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655841" y="1988840"/>
            <a:ext cx="1069832" cy="55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9678" y="2988264"/>
            <a:ext cx="1951890" cy="524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49904" y="5810757"/>
            <a:ext cx="1923324" cy="41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186166"/>
            <a:ext cx="11340000" cy="4547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05337" y="1472146"/>
            <a:ext cx="571284" cy="438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39090" y="4198494"/>
            <a:ext cx="2865944" cy="42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75825"/>
            <a:ext cx="11340000" cy="550634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983003" y="2704981"/>
            <a:ext cx="875969" cy="295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73179" y="3305154"/>
            <a:ext cx="1123526" cy="30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82449" y="3914854"/>
            <a:ext cx="323727" cy="295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76907" y="4543607"/>
            <a:ext cx="571284" cy="266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67608" y="5589240"/>
            <a:ext cx="1025268" cy="49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00000"/>
            <a:ext cx="11340000" cy="5448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34657" y="1652515"/>
            <a:ext cx="1485340" cy="29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43523" y="2252622"/>
            <a:ext cx="1418690" cy="371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5211" y="2852729"/>
            <a:ext cx="914055" cy="304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43775" y="4062468"/>
            <a:ext cx="1171133" cy="304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63473" y="5872315"/>
            <a:ext cx="1571032" cy="304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700808"/>
            <a:ext cx="11340000" cy="3600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48784" y="2933664"/>
            <a:ext cx="512975" cy="405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7730" y="3043779"/>
            <a:ext cx="676020" cy="295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51634" y="3043779"/>
            <a:ext cx="809319" cy="295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29569" y="4853456"/>
            <a:ext cx="780755" cy="304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86294" y="4843931"/>
            <a:ext cx="533198" cy="314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4216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86453" y="2175925"/>
            <a:ext cx="1142569" cy="295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71642" y="2204543"/>
            <a:ext cx="380856" cy="267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24740" y="3988405"/>
            <a:ext cx="2285138" cy="3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66256" y="3941776"/>
            <a:ext cx="833697" cy="342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25748" y="5276220"/>
            <a:ext cx="771234" cy="2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63430" y="5190365"/>
            <a:ext cx="1075919" cy="305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86755" y="5228523"/>
            <a:ext cx="409420" cy="267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925727"/>
            <a:ext cx="11866784" cy="3445196"/>
          </a:xfrm>
          <a:prstGeom prst="rect">
            <a:avLst/>
          </a:prstGeom>
        </p:spPr>
      </p:pic>
      <p:pic>
        <p:nvPicPr>
          <p:cNvPr id="12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" b="78690"/>
          <a:stretch>
            <a:fillRect/>
          </a:stretch>
        </p:blipFill>
        <p:spPr>
          <a:xfrm>
            <a:off x="191344" y="4370923"/>
            <a:ext cx="8738252" cy="587252"/>
          </a:xfrm>
          <a:prstGeom prst="rect">
            <a:avLst/>
          </a:prstGeom>
        </p:spPr>
      </p:pic>
      <p:pic>
        <p:nvPicPr>
          <p:cNvPr id="1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35" r="62918" b="55176"/>
          <a:stretch>
            <a:fillRect/>
          </a:stretch>
        </p:blipFill>
        <p:spPr>
          <a:xfrm>
            <a:off x="8817768" y="4454119"/>
            <a:ext cx="3240360" cy="504056"/>
          </a:xfrm>
          <a:prstGeom prst="rect">
            <a:avLst/>
          </a:prstGeom>
        </p:spPr>
      </p:pic>
      <p:pic>
        <p:nvPicPr>
          <p:cNvPr id="1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32" t="23923" r="1113" b="52563"/>
          <a:stretch>
            <a:fillRect/>
          </a:stretch>
        </p:blipFill>
        <p:spPr>
          <a:xfrm>
            <a:off x="191344" y="4958175"/>
            <a:ext cx="5256584" cy="648072"/>
          </a:xfrm>
          <a:prstGeom prst="rect">
            <a:avLst/>
          </a:prstGeom>
        </p:spPr>
      </p:pic>
      <p:pic>
        <p:nvPicPr>
          <p:cNvPr id="1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62" r="33252" b="29488"/>
          <a:stretch>
            <a:fillRect/>
          </a:stretch>
        </p:blipFill>
        <p:spPr>
          <a:xfrm>
            <a:off x="5447928" y="5060524"/>
            <a:ext cx="5832648" cy="491961"/>
          </a:xfrm>
          <a:prstGeom prst="rect">
            <a:avLst/>
          </a:prstGeom>
        </p:spPr>
      </p:pic>
      <p:pic>
        <p:nvPicPr>
          <p:cNvPr id="1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25" t="52662" b="29049"/>
          <a:stretch>
            <a:fillRect/>
          </a:stretch>
        </p:blipFill>
        <p:spPr>
          <a:xfrm>
            <a:off x="191344" y="5680517"/>
            <a:ext cx="2977612" cy="504056"/>
          </a:xfrm>
          <a:prstGeom prst="rect">
            <a:avLst/>
          </a:prstGeom>
        </p:spPr>
      </p:pic>
      <p:pic>
        <p:nvPicPr>
          <p:cNvPr id="1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176" b="309"/>
          <a:stretch>
            <a:fillRect/>
          </a:stretch>
        </p:blipFill>
        <p:spPr>
          <a:xfrm>
            <a:off x="3168956" y="5589240"/>
            <a:ext cx="8738252" cy="648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92696"/>
            <a:ext cx="10735518" cy="6037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066672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814" y="548680"/>
            <a:ext cx="10856794" cy="6264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9456" y="2465215"/>
            <a:ext cx="837929" cy="605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9456" y="4334382"/>
            <a:ext cx="880623" cy="609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1464" y="5965806"/>
            <a:ext cx="791537" cy="685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2024-10-15T03:23:23Z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