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37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33725" y="2857500"/>
            <a:ext cx="5924550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D0BE7F-38DE-8DBF-DC50-6CC7B71793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5247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695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3C5F86-F4DD-BBD0-ABF9-54BDB63C3D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340000" cy="50712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A51522-B79C-3C00-71EE-86C8700AAD7F}"/>
              </a:ext>
            </a:extLst>
          </p:cNvPr>
          <p:cNvSpPr/>
          <p:nvPr/>
        </p:nvSpPr>
        <p:spPr bwMode="white">
          <a:xfrm>
            <a:off x="4506932" y="2168034"/>
            <a:ext cx="352292" cy="40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580F5F-DE7A-3AFE-694E-3CEE04F4DB23}"/>
              </a:ext>
            </a:extLst>
          </p:cNvPr>
          <p:cNvSpPr/>
          <p:nvPr/>
        </p:nvSpPr>
        <p:spPr bwMode="white">
          <a:xfrm>
            <a:off x="4497411" y="3807617"/>
            <a:ext cx="390377" cy="42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712C04-5527-28C4-3F5A-C5D642268112}"/>
              </a:ext>
            </a:extLst>
          </p:cNvPr>
          <p:cNvSpPr/>
          <p:nvPr/>
        </p:nvSpPr>
        <p:spPr bwMode="white">
          <a:xfrm>
            <a:off x="6706378" y="5466266"/>
            <a:ext cx="457027" cy="40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284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C23684-7FAD-70C1-AFEE-EB1F5C2813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28800"/>
            <a:ext cx="11340000" cy="3371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735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2FE51D-5099-2673-B735-B9F9D7E31A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32933"/>
            <a:ext cx="11340000" cy="51043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8BCEF1-9056-4635-4BD4-FD54640EDC25}"/>
              </a:ext>
            </a:extLst>
          </p:cNvPr>
          <p:cNvSpPr/>
          <p:nvPr/>
        </p:nvSpPr>
        <p:spPr bwMode="white">
          <a:xfrm>
            <a:off x="4630711" y="2199519"/>
            <a:ext cx="361813" cy="409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B7608A-31F2-6094-84FD-4D8F1B726AF5}"/>
              </a:ext>
            </a:extLst>
          </p:cNvPr>
          <p:cNvSpPr/>
          <p:nvPr/>
        </p:nvSpPr>
        <p:spPr bwMode="white">
          <a:xfrm>
            <a:off x="7144363" y="3847015"/>
            <a:ext cx="457027" cy="409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33163F-EE24-F29B-36A9-BE3E56BCE804}"/>
              </a:ext>
            </a:extLst>
          </p:cNvPr>
          <p:cNvSpPr/>
          <p:nvPr/>
        </p:nvSpPr>
        <p:spPr bwMode="white">
          <a:xfrm>
            <a:off x="3335799" y="5484987"/>
            <a:ext cx="390377" cy="428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61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B8FF4B-0E8A-7789-9B9E-0F9C3D3870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884546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611AEB-FDD1-F0C2-9291-284036DD4698}"/>
              </a:ext>
            </a:extLst>
          </p:cNvPr>
          <p:cNvSpPr/>
          <p:nvPr/>
        </p:nvSpPr>
        <p:spPr bwMode="white">
          <a:xfrm>
            <a:off x="8297977" y="2309696"/>
            <a:ext cx="1581933" cy="334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A3514C-4D91-9D89-3203-BF77B4DC5352}"/>
              </a:ext>
            </a:extLst>
          </p:cNvPr>
          <p:cNvSpPr/>
          <p:nvPr/>
        </p:nvSpPr>
        <p:spPr bwMode="white">
          <a:xfrm>
            <a:off x="6196156" y="4661856"/>
            <a:ext cx="2539499" cy="53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BC4CC1-69F0-46A6-014A-2CE949CC3AC7}"/>
              </a:ext>
            </a:extLst>
          </p:cNvPr>
          <p:cNvSpPr/>
          <p:nvPr/>
        </p:nvSpPr>
        <p:spPr bwMode="white">
          <a:xfrm>
            <a:off x="4146326" y="6149893"/>
            <a:ext cx="1411115" cy="334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474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9B507C-EB96-A675-6DFF-708BED66CD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788016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742E05-ABB0-7044-5EEF-9FDE15F5C07A}"/>
              </a:ext>
            </a:extLst>
          </p:cNvPr>
          <p:cNvSpPr/>
          <p:nvPr/>
        </p:nvSpPr>
        <p:spPr bwMode="white">
          <a:xfrm>
            <a:off x="2935868" y="2492896"/>
            <a:ext cx="2416185" cy="452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60B935-B38A-7A6E-F7F4-99185B299A36}"/>
              </a:ext>
            </a:extLst>
          </p:cNvPr>
          <p:cNvSpPr/>
          <p:nvPr/>
        </p:nvSpPr>
        <p:spPr bwMode="white">
          <a:xfrm>
            <a:off x="2722192" y="3920603"/>
            <a:ext cx="1076599" cy="369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4702291-21C9-3F68-744F-C9A6E5A77F6F}"/>
              </a:ext>
            </a:extLst>
          </p:cNvPr>
          <p:cNvSpPr/>
          <p:nvPr/>
        </p:nvSpPr>
        <p:spPr bwMode="white">
          <a:xfrm>
            <a:off x="2722192" y="4627393"/>
            <a:ext cx="1076599" cy="369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32F98C0-7C4E-65D6-C404-9ECA6EDD1145}"/>
              </a:ext>
            </a:extLst>
          </p:cNvPr>
          <p:cNvSpPr/>
          <p:nvPr/>
        </p:nvSpPr>
        <p:spPr bwMode="white">
          <a:xfrm>
            <a:off x="2722192" y="5334182"/>
            <a:ext cx="1076599" cy="369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4FC63E0-527C-A394-40A9-CDE02E7BE0D4}"/>
              </a:ext>
            </a:extLst>
          </p:cNvPr>
          <p:cNvSpPr/>
          <p:nvPr/>
        </p:nvSpPr>
        <p:spPr bwMode="white">
          <a:xfrm>
            <a:off x="2755065" y="6049191"/>
            <a:ext cx="1134127" cy="443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66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5ED5CB-59BC-72B3-9B2A-AD3EDE8859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180" y="764704"/>
            <a:ext cx="10178412" cy="60120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FF8A06-DE27-F416-A2F4-55F2EFCE538E}"/>
              </a:ext>
            </a:extLst>
          </p:cNvPr>
          <p:cNvSpPr/>
          <p:nvPr/>
        </p:nvSpPr>
        <p:spPr bwMode="white">
          <a:xfrm>
            <a:off x="7448960" y="2420889"/>
            <a:ext cx="1838753" cy="502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EAF741-F753-C50C-F1C2-9B9B7A4B1A72}"/>
              </a:ext>
            </a:extLst>
          </p:cNvPr>
          <p:cNvSpPr/>
          <p:nvPr/>
        </p:nvSpPr>
        <p:spPr bwMode="white">
          <a:xfrm>
            <a:off x="3455066" y="4581128"/>
            <a:ext cx="23042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4EF699A-8C5D-ABCD-3FF6-E6CE77449EB2}"/>
              </a:ext>
            </a:extLst>
          </p:cNvPr>
          <p:cNvSpPr/>
          <p:nvPr/>
        </p:nvSpPr>
        <p:spPr bwMode="white">
          <a:xfrm>
            <a:off x="6312002" y="5229200"/>
            <a:ext cx="326374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8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5657CD-06BF-C8E3-1B59-709DDB3A4F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22468"/>
            <a:ext cx="11340000" cy="50988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1BE536-CF0B-6491-5C21-C19F54EC1253}"/>
              </a:ext>
            </a:extLst>
          </p:cNvPr>
          <p:cNvSpPr/>
          <p:nvPr/>
        </p:nvSpPr>
        <p:spPr bwMode="white">
          <a:xfrm>
            <a:off x="6972978" y="2914343"/>
            <a:ext cx="790277" cy="438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7A9D2B-D669-6C2D-0A53-B6129BAB1CE5}"/>
              </a:ext>
            </a:extLst>
          </p:cNvPr>
          <p:cNvSpPr/>
          <p:nvPr/>
        </p:nvSpPr>
        <p:spPr bwMode="white">
          <a:xfrm>
            <a:off x="5659023" y="4610773"/>
            <a:ext cx="561763" cy="38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8648C0-77DB-0BE7-91E7-B8853B61CCAD}"/>
              </a:ext>
            </a:extLst>
          </p:cNvPr>
          <p:cNvSpPr/>
          <p:nvPr/>
        </p:nvSpPr>
        <p:spPr bwMode="white">
          <a:xfrm>
            <a:off x="10257864" y="4553590"/>
            <a:ext cx="790277" cy="438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634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F4DFF9-A746-926B-B789-5FBDC850C0E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053"/>
          <a:stretch/>
        </p:blipFill>
        <p:spPr>
          <a:xfrm>
            <a:off x="623392" y="1484784"/>
            <a:ext cx="11128965" cy="41044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A3F2FD-EEBB-3C7B-BCA8-D0211C3ED486}"/>
              </a:ext>
            </a:extLst>
          </p:cNvPr>
          <p:cNvSpPr/>
          <p:nvPr/>
        </p:nvSpPr>
        <p:spPr bwMode="white">
          <a:xfrm>
            <a:off x="1744698" y="4301798"/>
            <a:ext cx="2195891" cy="467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242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D4FFA8-148B-3F88-E202-DCA36BBF20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3546135"/>
            <a:ext cx="11340000" cy="168306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26C1A0-C27A-1039-5319-90A3E0DC6B5F}"/>
              </a:ext>
            </a:extLst>
          </p:cNvPr>
          <p:cNvSpPr/>
          <p:nvPr/>
        </p:nvSpPr>
        <p:spPr bwMode="white">
          <a:xfrm>
            <a:off x="5892601" y="3766081"/>
            <a:ext cx="5112568" cy="51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6DF4DFF9-A746-926B-B789-5FBDC850C0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174"/>
          <a:stretch/>
        </p:blipFill>
        <p:spPr>
          <a:xfrm>
            <a:off x="516640" y="1854599"/>
            <a:ext cx="11128965" cy="169153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3AA167-3760-A786-2305-77218113AE67}"/>
              </a:ext>
            </a:extLst>
          </p:cNvPr>
          <p:cNvSpPr/>
          <p:nvPr/>
        </p:nvSpPr>
        <p:spPr bwMode="white">
          <a:xfrm>
            <a:off x="8621269" y="1926607"/>
            <a:ext cx="2880320" cy="55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20FA498-40DC-B87B-7CF3-BE588AB8272A}"/>
              </a:ext>
            </a:extLst>
          </p:cNvPr>
          <p:cNvSpPr/>
          <p:nvPr/>
        </p:nvSpPr>
        <p:spPr bwMode="white">
          <a:xfrm>
            <a:off x="1132438" y="2790703"/>
            <a:ext cx="1010096" cy="493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510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CAFB48-808F-7D4C-DA53-16FFBC525E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273970"/>
            <a:ext cx="11340000" cy="43152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B04A71-32E9-3F28-43C4-1333636DE79E}"/>
              </a:ext>
            </a:extLst>
          </p:cNvPr>
          <p:cNvSpPr/>
          <p:nvPr/>
        </p:nvSpPr>
        <p:spPr bwMode="white">
          <a:xfrm>
            <a:off x="4263912" y="4160342"/>
            <a:ext cx="790277" cy="371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07583F-25CD-8F14-C052-416FC00AC4AE}"/>
              </a:ext>
            </a:extLst>
          </p:cNvPr>
          <p:cNvSpPr/>
          <p:nvPr/>
        </p:nvSpPr>
        <p:spPr bwMode="white">
          <a:xfrm>
            <a:off x="6330058" y="4160342"/>
            <a:ext cx="866448" cy="371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4EDB8F-E1F2-1F1F-385C-3E954A4B2029}"/>
              </a:ext>
            </a:extLst>
          </p:cNvPr>
          <p:cNvSpPr/>
          <p:nvPr/>
        </p:nvSpPr>
        <p:spPr bwMode="white">
          <a:xfrm>
            <a:off x="8472375" y="4103186"/>
            <a:ext cx="780755" cy="42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562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0EDDEB-606B-C50E-C42F-AF217FCFAC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580669"/>
            <a:ext cx="11340000" cy="40724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343180-F55D-0CA1-14D7-F674635509ED}"/>
              </a:ext>
            </a:extLst>
          </p:cNvPr>
          <p:cNvSpPr/>
          <p:nvPr/>
        </p:nvSpPr>
        <p:spPr bwMode="white">
          <a:xfrm>
            <a:off x="7810862" y="2459535"/>
            <a:ext cx="790278" cy="371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645750-E9DC-EAD1-1C9F-4464B4100BC7}"/>
              </a:ext>
            </a:extLst>
          </p:cNvPr>
          <p:cNvSpPr/>
          <p:nvPr/>
        </p:nvSpPr>
        <p:spPr bwMode="white">
          <a:xfrm>
            <a:off x="10038872" y="2459535"/>
            <a:ext cx="875969" cy="371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B17B1D-23D0-FBAB-030B-31E6BCC680F5}"/>
              </a:ext>
            </a:extLst>
          </p:cNvPr>
          <p:cNvSpPr/>
          <p:nvPr/>
        </p:nvSpPr>
        <p:spPr bwMode="white">
          <a:xfrm>
            <a:off x="1583859" y="3279751"/>
            <a:ext cx="552241" cy="371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18821E2-676C-BABC-CD83-4DC8B6727F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4437112"/>
            <a:ext cx="11340000" cy="251080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891BCC-1AF7-5AA2-5C8F-48C417111108}"/>
              </a:ext>
            </a:extLst>
          </p:cNvPr>
          <p:cNvSpPr/>
          <p:nvPr/>
        </p:nvSpPr>
        <p:spPr bwMode="white">
          <a:xfrm>
            <a:off x="7544262" y="5544538"/>
            <a:ext cx="799798" cy="372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F80485A-A73A-645A-9E42-A68A6BD112D1}"/>
              </a:ext>
            </a:extLst>
          </p:cNvPr>
          <p:cNvSpPr/>
          <p:nvPr/>
        </p:nvSpPr>
        <p:spPr bwMode="white">
          <a:xfrm>
            <a:off x="9762751" y="5611365"/>
            <a:ext cx="676020" cy="40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81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64</cp:revision>
  <dcterms:created xsi:type="dcterms:W3CDTF">2015-09-16T06:44:00Z</dcterms:created>
  <dcterms:modified xsi:type="dcterms:W3CDTF">2024-10-14T14:24:55Z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