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4"/>
  </p:notesMasterIdLst>
  <p:handoutMasterIdLst>
    <p:handoutMasterId r:id="rId25"/>
  </p:handoutMasterIdLst>
  <p:sldIdLst>
    <p:sldId id="302" r:id="rId3"/>
    <p:sldId id="343" r:id="rId4"/>
    <p:sldId id="324" r:id="rId5"/>
    <p:sldId id="342" r:id="rId6"/>
    <p:sldId id="341" r:id="rId7"/>
    <p:sldId id="340" r:id="rId8"/>
    <p:sldId id="339" r:id="rId9"/>
    <p:sldId id="338" r:id="rId10"/>
    <p:sldId id="337" r:id="rId11"/>
    <p:sldId id="336" r:id="rId12"/>
    <p:sldId id="335" r:id="rId13"/>
    <p:sldId id="334" r:id="rId14"/>
    <p:sldId id="333" r:id="rId15"/>
    <p:sldId id="332" r:id="rId16"/>
    <p:sldId id="331" r:id="rId17"/>
    <p:sldId id="330" r:id="rId18"/>
    <p:sldId id="329" r:id="rId19"/>
    <p:sldId id="328" r:id="rId20"/>
    <p:sldId id="327" r:id="rId21"/>
    <p:sldId id="326" r:id="rId22"/>
    <p:sldId id="325" r:id="rId23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010" autoAdjust="0"/>
    <p:restoredTop sz="94660"/>
  </p:normalViewPr>
  <p:slideViewPr>
    <p:cSldViewPr showGuides="1">
      <p:cViewPr varScale="1">
        <p:scale>
          <a:sx n="78" d="100"/>
          <a:sy n="78" d="100"/>
        </p:scale>
        <p:origin x="576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9" Type="http://schemas.openxmlformats.org/officeDocument/2006/relationships/tags" Target="tags/tag1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handoutMaster" Target="handoutMasters/handoutMaster1.xml"/><Relationship Id="rId24" Type="http://schemas.openxmlformats.org/officeDocument/2006/relationships/notesMaster" Target="notesMasters/notesMaster1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6065" y="3031490"/>
            <a:ext cx="11663680" cy="7956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778" y="1772816"/>
            <a:ext cx="11340000" cy="168575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1776"/>
          <a:stretch>
            <a:fillRect/>
          </a:stretch>
        </p:blipFill>
        <p:spPr>
          <a:xfrm>
            <a:off x="400778" y="3458566"/>
            <a:ext cx="11383854" cy="173139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600274" y="3581736"/>
            <a:ext cx="854738" cy="6010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472482" y="3509728"/>
            <a:ext cx="997733" cy="5814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687111" y="3509728"/>
            <a:ext cx="1204338" cy="5814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272682" y="4512315"/>
            <a:ext cx="1019071" cy="5095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215274" y="4503160"/>
            <a:ext cx="1097968" cy="518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599"/>
          <a:stretch>
            <a:fillRect/>
          </a:stretch>
        </p:blipFill>
        <p:spPr>
          <a:xfrm>
            <a:off x="651327" y="657344"/>
            <a:ext cx="10889346" cy="4131088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5926854" y="2399121"/>
            <a:ext cx="914302" cy="411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249183" y="2399121"/>
            <a:ext cx="1718889" cy="411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8902"/>
          <a:stretch>
            <a:fillRect/>
          </a:stretch>
        </p:blipFill>
        <p:spPr>
          <a:xfrm>
            <a:off x="651327" y="4401760"/>
            <a:ext cx="11019338" cy="2411616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2622039" y="5484655"/>
            <a:ext cx="1600626" cy="4072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554979" y="5484655"/>
            <a:ext cx="1221286" cy="4072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2" grpId="0" animBg="1"/>
      <p:bldP spid="1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325"/>
          <a:stretch>
            <a:fillRect/>
          </a:stretch>
        </p:blipFill>
        <p:spPr>
          <a:xfrm>
            <a:off x="586331" y="1795504"/>
            <a:ext cx="11019338" cy="3266992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724348" y="3600123"/>
            <a:ext cx="980730" cy="4164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953356" y="3600123"/>
            <a:ext cx="1184278" cy="4164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224"/>
          <a:stretch>
            <a:fillRect/>
          </a:stretch>
        </p:blipFill>
        <p:spPr>
          <a:xfrm>
            <a:off x="479376" y="1930321"/>
            <a:ext cx="11340000" cy="4306991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6239829" y="2975766"/>
            <a:ext cx="1294911" cy="4196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554035" y="4844956"/>
            <a:ext cx="1313954" cy="3051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1345" y="1168570"/>
            <a:ext cx="11809310" cy="68345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052736"/>
            <a:ext cx="11340000" cy="52568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138846" y="2176489"/>
            <a:ext cx="2466045" cy="514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538241" y="2996952"/>
            <a:ext cx="1014143" cy="5699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424236" y="4795406"/>
            <a:ext cx="1551989" cy="4190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1427" y="801360"/>
            <a:ext cx="10909145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766466" y="2754303"/>
            <a:ext cx="851847" cy="4584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093017" y="2818485"/>
            <a:ext cx="302268" cy="3025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88309" y="2708460"/>
            <a:ext cx="1776972" cy="4125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149145" y="2754303"/>
            <a:ext cx="531259" cy="366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708312" y="5229866"/>
            <a:ext cx="915965" cy="4125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291334" y="5229866"/>
            <a:ext cx="1199914" cy="4125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984433" y="5073996"/>
            <a:ext cx="641014" cy="559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animBg="1"/>
      <p:bldP spid="10" grpId="0" animBg="1"/>
      <p:bldP spid="11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585810"/>
            <a:ext cx="10206336" cy="62885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084894" y="1484785"/>
            <a:ext cx="1387369" cy="5928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408368" y="1556792"/>
            <a:ext cx="1368152" cy="5208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063552" y="2384681"/>
            <a:ext cx="1028712" cy="4798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157968" y="4655356"/>
            <a:ext cx="934296" cy="5763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867928" y="4655356"/>
            <a:ext cx="1003936" cy="5763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688177" y="4655356"/>
            <a:ext cx="1199911" cy="536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724677" y="4655356"/>
            <a:ext cx="875590" cy="536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412776"/>
            <a:ext cx="11340000" cy="349349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805848" y="4314477"/>
            <a:ext cx="1732896" cy="4295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862221" y="4429018"/>
            <a:ext cx="666498" cy="4104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2953" y="626462"/>
            <a:ext cx="10406094" cy="625892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393990" y="5373216"/>
            <a:ext cx="3382530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836712"/>
            <a:ext cx="11215009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519632" y="2645632"/>
            <a:ext cx="2540525" cy="4798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319832" y="3509729"/>
            <a:ext cx="608495" cy="454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321822" y="4397071"/>
            <a:ext cx="2081038" cy="4332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088265" y="5357803"/>
            <a:ext cx="1591382" cy="310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1384" y="692138"/>
            <a:ext cx="11089232" cy="60492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371" y="801360"/>
            <a:ext cx="11009229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78114" y="1976811"/>
            <a:ext cx="305041" cy="296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963830" y="2698741"/>
            <a:ext cx="1562182" cy="4072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418453" y="5197732"/>
            <a:ext cx="2412601" cy="4997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1976" y="801360"/>
            <a:ext cx="9876592" cy="58680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539584" y="2394256"/>
            <a:ext cx="3312368" cy="5235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007590" y="4702293"/>
            <a:ext cx="2462928" cy="4481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237"/>
          <a:stretch>
            <a:fillRect/>
          </a:stretch>
        </p:blipFill>
        <p:spPr>
          <a:xfrm>
            <a:off x="839416" y="1599683"/>
            <a:ext cx="10685074" cy="4920414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1919536" y="4042989"/>
            <a:ext cx="2891896" cy="705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935760" y="4983424"/>
            <a:ext cx="3165863" cy="594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45799" y="879013"/>
            <a:ext cx="11760030" cy="7206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0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624" y="980512"/>
            <a:ext cx="11340000" cy="518479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908825" y="980512"/>
            <a:ext cx="3565764" cy="6385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91515" y="2057500"/>
            <a:ext cx="1494861" cy="4193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790306" y="2645416"/>
            <a:ext cx="2406550" cy="79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494638" y="4301601"/>
            <a:ext cx="2214385" cy="7867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6814"/>
          <a:stretch>
            <a:fillRect/>
          </a:stretch>
        </p:blipFill>
        <p:spPr>
          <a:xfrm>
            <a:off x="551384" y="1224605"/>
            <a:ext cx="11206884" cy="435952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44472" y="3140968"/>
            <a:ext cx="576064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786"/>
          <a:stretch>
            <a:fillRect/>
          </a:stretch>
        </p:blipFill>
        <p:spPr>
          <a:xfrm>
            <a:off x="1053568" y="4314237"/>
            <a:ext cx="7848872" cy="914963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3186"/>
          <a:stretch>
            <a:fillRect/>
          </a:stretch>
        </p:blipFill>
        <p:spPr>
          <a:xfrm>
            <a:off x="477504" y="1821303"/>
            <a:ext cx="11236992" cy="254679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198584" y="2735277"/>
            <a:ext cx="576064" cy="6649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476672"/>
            <a:ext cx="10521110" cy="642585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68408" y="1412776"/>
            <a:ext cx="648072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840416" y="4509120"/>
            <a:ext cx="576064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484784"/>
            <a:ext cx="11340000" cy="34713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48292" y="2581490"/>
            <a:ext cx="457027" cy="4196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252496"/>
            <a:ext cx="11340000" cy="435300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40005" y="4100524"/>
            <a:ext cx="1418690" cy="4286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358342" y="4100524"/>
            <a:ext cx="952141" cy="4286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881264" y="4100524"/>
            <a:ext cx="1323476" cy="4286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30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66</cp:revision>
  <dcterms:created xsi:type="dcterms:W3CDTF">2015-09-16T06:44:00Z</dcterms:created>
  <dcterms:modified xsi:type="dcterms:W3CDTF">2024-10-15T03:24:44Z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