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3"/>
    <p:sldId id="360" r:id="rId4"/>
    <p:sldId id="359" r:id="rId5"/>
    <p:sldId id="358" r:id="rId6"/>
    <p:sldId id="357" r:id="rId7"/>
    <p:sldId id="356" r:id="rId8"/>
    <p:sldId id="394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2" t="554" r="45414" b="89970"/>
          <a:stretch>
            <a:fillRect/>
          </a:stretch>
        </p:blipFill>
        <p:spPr>
          <a:xfrm>
            <a:off x="3359785" y="2853055"/>
            <a:ext cx="5554980" cy="105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531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895" y="2040078"/>
            <a:ext cx="390377" cy="4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664412"/>
            <a:ext cx="11340000" cy="356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8724" y="2817725"/>
            <a:ext cx="390377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9"/>
          <a:stretch>
            <a:fillRect/>
          </a:stretch>
        </p:blipFill>
        <p:spPr>
          <a:xfrm>
            <a:off x="1380736" y="1802639"/>
            <a:ext cx="9467792" cy="3498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7234" y="2050494"/>
            <a:ext cx="361813" cy="4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18658"/>
            <a:ext cx="11340000" cy="441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010" y="1595166"/>
            <a:ext cx="466549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3205"/>
            <a:ext cx="11340000" cy="4398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668" y="2427112"/>
            <a:ext cx="390377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089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0589" y="1181340"/>
            <a:ext cx="381770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9212" y="3649626"/>
            <a:ext cx="353836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3341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39" y="2270881"/>
            <a:ext cx="390377" cy="42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369152" cy="6080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836713"/>
            <a:ext cx="504173" cy="49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84" y="687500"/>
            <a:ext cx="8215088" cy="5981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3712" y="4128807"/>
            <a:ext cx="2262954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5339" y="5352942"/>
            <a:ext cx="154086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830926"/>
            <a:ext cx="11340000" cy="311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925" y="4082512"/>
            <a:ext cx="1590075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1"/>
          <a:stretch>
            <a:fillRect/>
          </a:stretch>
        </p:blipFill>
        <p:spPr>
          <a:xfrm>
            <a:off x="1322070" y="930910"/>
            <a:ext cx="9382125" cy="5807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3259" y="3789164"/>
            <a:ext cx="568513" cy="48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4519" y="5589158"/>
            <a:ext cx="568513" cy="47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8070" y="852805"/>
            <a:ext cx="1864995" cy="207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7449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1695" y="1844824"/>
            <a:ext cx="1344248" cy="54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2088" y="5088755"/>
            <a:ext cx="1921642" cy="48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9490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9503" y="1600601"/>
            <a:ext cx="342494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6088" y="3548242"/>
            <a:ext cx="400968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9503" y="5487524"/>
            <a:ext cx="342494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36583"/>
            <a:ext cx="11340000" cy="5372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0213" y="2079718"/>
            <a:ext cx="390377" cy="4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2127" y="4775613"/>
            <a:ext cx="457027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78" y="476672"/>
            <a:ext cx="10157922" cy="642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601" y="692697"/>
            <a:ext cx="513036" cy="69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601" y="2924944"/>
            <a:ext cx="489649" cy="67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1" y="4714898"/>
            <a:ext cx="481854" cy="5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22"/>
          <a:stretch>
            <a:fillRect/>
          </a:stretch>
        </p:blipFill>
        <p:spPr>
          <a:xfrm>
            <a:off x="911424" y="1719136"/>
            <a:ext cx="10687957" cy="3419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8573" y="4486890"/>
            <a:ext cx="367931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8902" r="-674" b="-1226"/>
          <a:stretch>
            <a:fillRect/>
          </a:stretch>
        </p:blipFill>
        <p:spPr>
          <a:xfrm>
            <a:off x="695400" y="1268760"/>
            <a:ext cx="10759965" cy="2483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6" y="1268761"/>
            <a:ext cx="599953" cy="63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3143672" y="3573016"/>
            <a:ext cx="8496944" cy="179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340000" cy="528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5914" y="1219038"/>
            <a:ext cx="361813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6871" y="2982537"/>
            <a:ext cx="390377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5914" y="4755568"/>
            <a:ext cx="361813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688" y="627272"/>
            <a:ext cx="9869888" cy="6142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536" y="4509120"/>
            <a:ext cx="590671" cy="56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2024-10-15T04:17:18Z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