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40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>
            <a:fillRect/>
          </a:stretch>
        </p:blipFill>
        <p:spPr>
          <a:xfrm>
            <a:off x="2831956" y="3063194"/>
            <a:ext cx="6528088" cy="73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2931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1"/>
          <a:stretch>
            <a:fillRect/>
          </a:stretch>
        </p:blipFill>
        <p:spPr>
          <a:xfrm>
            <a:off x="1991544" y="600181"/>
            <a:ext cx="8136904" cy="6197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5466" y="836712"/>
            <a:ext cx="382181" cy="4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5467" y="2348880"/>
            <a:ext cx="462776" cy="43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592" y="3948718"/>
            <a:ext cx="614032" cy="50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5467" y="5434102"/>
            <a:ext cx="462776" cy="5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0173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5829" y="1013509"/>
            <a:ext cx="353256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2186" y="2714135"/>
            <a:ext cx="403721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7418" y="4406341"/>
            <a:ext cx="353256" cy="37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2651" y="5256654"/>
            <a:ext cx="319612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7"/>
          <a:stretch>
            <a:fillRect/>
          </a:stretch>
        </p:blipFill>
        <p:spPr>
          <a:xfrm>
            <a:off x="852000" y="1455618"/>
            <a:ext cx="9996528" cy="394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8977" y="1751148"/>
            <a:ext cx="399899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8977" y="3676864"/>
            <a:ext cx="399899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177" y="692696"/>
            <a:ext cx="8919646" cy="6012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322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6306" y="977194"/>
            <a:ext cx="1086813" cy="36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017" y="1810809"/>
            <a:ext cx="2042882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7181" y="3461695"/>
            <a:ext cx="2198141" cy="44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3947" y="4287138"/>
            <a:ext cx="947897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9105" y="5112581"/>
            <a:ext cx="1503561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568" y="5805264"/>
            <a:ext cx="2232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4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2415" y="1052492"/>
            <a:ext cx="2532695" cy="5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3977" y="2968173"/>
            <a:ext cx="1056876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551" y="4893385"/>
            <a:ext cx="1599596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388" y="2097172"/>
            <a:ext cx="2346188" cy="46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031717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0696" y="2588244"/>
            <a:ext cx="658358" cy="20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1396" y="3108303"/>
            <a:ext cx="918236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1943" y="4278436"/>
            <a:ext cx="718996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4710" y="5448569"/>
            <a:ext cx="1212765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2946" y="6037970"/>
            <a:ext cx="883586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52753"/>
            <a:ext cx="11340000" cy="5140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0979" y="1753876"/>
            <a:ext cx="1361561" cy="3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299" y="2392868"/>
            <a:ext cx="1609118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1684" y="3031859"/>
            <a:ext cx="1247304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0904" y="3680388"/>
            <a:ext cx="1332997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5438" y="5006057"/>
            <a:ext cx="1018790" cy="3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01360"/>
            <a:ext cx="103480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8068" y="2131440"/>
            <a:ext cx="799346" cy="33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5449" y="2131440"/>
            <a:ext cx="434427" cy="33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1675" y="3305040"/>
            <a:ext cx="903608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0696" y="3374586"/>
            <a:ext cx="425738" cy="20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224" y="3305040"/>
            <a:ext cx="920986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3163" y="5061093"/>
            <a:ext cx="790657" cy="28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5790" y="5069786"/>
            <a:ext cx="408361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1518" y="6278160"/>
            <a:ext cx="556067" cy="30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6931" y="6252080"/>
            <a:ext cx="738526" cy="26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081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2" y="533591"/>
            <a:ext cx="9505054" cy="6421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27910" cy="6012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95"/>
          <a:stretch>
            <a:fillRect/>
          </a:stretch>
        </p:blipFill>
        <p:spPr>
          <a:xfrm>
            <a:off x="458842" y="1027437"/>
            <a:ext cx="11274316" cy="4803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05"/>
          <a:stretch>
            <a:fillRect/>
          </a:stretch>
        </p:blipFill>
        <p:spPr>
          <a:xfrm>
            <a:off x="695400" y="1700808"/>
            <a:ext cx="11016988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2024-10-15T02:49:26Z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