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97" r:id="rId11"/>
    <p:sldId id="386" r:id="rId12"/>
    <p:sldId id="398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2277110"/>
            <a:ext cx="8801100" cy="9144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9" r="46209" b="88717"/>
          <a:stretch>
            <a:fillRect/>
          </a:stretch>
        </p:blipFill>
        <p:spPr>
          <a:xfrm>
            <a:off x="3935730" y="3645535"/>
            <a:ext cx="4208780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38"/>
          <a:stretch>
            <a:fillRect/>
          </a:stretch>
        </p:blipFill>
        <p:spPr>
          <a:xfrm>
            <a:off x="551384" y="1700808"/>
            <a:ext cx="11242188" cy="35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62"/>
          <a:stretch>
            <a:fillRect/>
          </a:stretch>
        </p:blipFill>
        <p:spPr>
          <a:xfrm>
            <a:off x="839416" y="1268760"/>
            <a:ext cx="10936276" cy="498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2" y="220486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53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9890" y="1736993"/>
            <a:ext cx="361813" cy="4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258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3575" y="2205500"/>
            <a:ext cx="361813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5"/>
          <a:stretch>
            <a:fillRect/>
          </a:stretch>
        </p:blipFill>
        <p:spPr>
          <a:xfrm>
            <a:off x="1631504" y="764704"/>
            <a:ext cx="91450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2171" y="976800"/>
            <a:ext cx="362167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838" y="3504282"/>
            <a:ext cx="424000" cy="38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8"/>
          <a:stretch>
            <a:fillRect/>
          </a:stretch>
        </p:blipFill>
        <p:spPr>
          <a:xfrm>
            <a:off x="1919538" y="560600"/>
            <a:ext cx="8856982" cy="6276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1389344"/>
            <a:ext cx="791780" cy="65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576" y="3789040"/>
            <a:ext cx="7763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27" y="581376"/>
            <a:ext cx="9845534" cy="6304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7481" y="799380"/>
            <a:ext cx="430087" cy="52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3294" y="3823716"/>
            <a:ext cx="573792" cy="52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1271464" y="1556792"/>
            <a:ext cx="8496944" cy="3611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7962" y="1804524"/>
            <a:ext cx="361813" cy="4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76672"/>
            <a:ext cx="8007338" cy="6347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256" y="2636912"/>
            <a:ext cx="118136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016" y="4725144"/>
            <a:ext cx="1955597" cy="43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6903"/>
            <a:ext cx="11340000" cy="4028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3466" y="2883478"/>
            <a:ext cx="1523425" cy="4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7874" y="2883478"/>
            <a:ext cx="1923324" cy="52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3"/>
          <a:stretch>
            <a:fillRect/>
          </a:stretch>
        </p:blipFill>
        <p:spPr>
          <a:xfrm>
            <a:off x="1330960" y="909539"/>
            <a:ext cx="9662160" cy="5733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1338" y="3718044"/>
            <a:ext cx="552253" cy="4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1338" y="5518244"/>
            <a:ext cx="55225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4605" y="854075"/>
            <a:ext cx="2088515" cy="185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05867"/>
            <a:ext cx="11340000" cy="4039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742" y="3606554"/>
            <a:ext cx="1523424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849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0375" y="1576793"/>
            <a:ext cx="357500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5497" y="3532793"/>
            <a:ext cx="418536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5497" y="5480061"/>
            <a:ext cx="418536" cy="38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9490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5648" y="2428139"/>
            <a:ext cx="317433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8941" y="4626550"/>
            <a:ext cx="342494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271464" y="764704"/>
            <a:ext cx="10153128" cy="5862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7962" y="993491"/>
            <a:ext cx="361813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8919" y="2661730"/>
            <a:ext cx="390377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0834" y="5178388"/>
            <a:ext cx="457027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22881"/>
            <a:ext cx="11340000" cy="4998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1702" y="3760558"/>
            <a:ext cx="352292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6"/>
          <a:stretch>
            <a:fillRect/>
          </a:stretch>
        </p:blipFill>
        <p:spPr>
          <a:xfrm>
            <a:off x="1415480" y="692696"/>
            <a:ext cx="9433048" cy="604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9556" y="980728"/>
            <a:ext cx="596263" cy="6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9556" y="3865448"/>
            <a:ext cx="634349" cy="78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18"/>
          <a:stretch>
            <a:fillRect/>
          </a:stretch>
        </p:blipFill>
        <p:spPr>
          <a:xfrm>
            <a:off x="737442" y="1145043"/>
            <a:ext cx="10975182" cy="5114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40" y="1145042"/>
            <a:ext cx="864096" cy="91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31" r="20306"/>
          <a:stretch>
            <a:fillRect/>
          </a:stretch>
        </p:blipFill>
        <p:spPr>
          <a:xfrm>
            <a:off x="983432" y="2204864"/>
            <a:ext cx="10009112" cy="2889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2348880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2024-10-15T04:10:52Z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