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8" r:id="rId3"/>
    <p:sldId id="346" r:id="rId4"/>
    <p:sldId id="345" r:id="rId5"/>
    <p:sldId id="344" r:id="rId6"/>
    <p:sldId id="343" r:id="rId7"/>
    <p:sldId id="342" r:id="rId8"/>
    <p:sldId id="349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30555"/>
            <a:ext cx="11953328" cy="79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845CC-63FC-AA88-C386-21CE6AA094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38"/>
          <a:stretch/>
        </p:blipFill>
        <p:spPr>
          <a:xfrm>
            <a:off x="426000" y="1588436"/>
            <a:ext cx="11340000" cy="3681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4A84D-3190-BDE7-A694-2E9A9887B012}"/>
              </a:ext>
            </a:extLst>
          </p:cNvPr>
          <p:cNvSpPr/>
          <p:nvPr/>
        </p:nvSpPr>
        <p:spPr bwMode="white">
          <a:xfrm>
            <a:off x="1597133" y="3732447"/>
            <a:ext cx="1028312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DF35B-514B-3E28-5A63-5E21A6DFD5C9}"/>
              </a:ext>
            </a:extLst>
          </p:cNvPr>
          <p:cNvSpPr/>
          <p:nvPr/>
        </p:nvSpPr>
        <p:spPr bwMode="white">
          <a:xfrm>
            <a:off x="4186957" y="3732447"/>
            <a:ext cx="1190176" cy="5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10A40-70B0-C763-5EBF-E19A59F365DB}"/>
              </a:ext>
            </a:extLst>
          </p:cNvPr>
          <p:cNvSpPr/>
          <p:nvPr/>
        </p:nvSpPr>
        <p:spPr bwMode="white">
          <a:xfrm>
            <a:off x="6948166" y="3732447"/>
            <a:ext cx="1294911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8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8144B-F761-98AF-FD3B-F4011C480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640135"/>
            <a:ext cx="11340000" cy="2701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ACA54-5030-41BB-383D-61DF0D498495}"/>
              </a:ext>
            </a:extLst>
          </p:cNvPr>
          <p:cNvSpPr/>
          <p:nvPr/>
        </p:nvSpPr>
        <p:spPr bwMode="white">
          <a:xfrm>
            <a:off x="1529494" y="3747599"/>
            <a:ext cx="1399647" cy="4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80AFB-B374-3C52-56AA-91D3D2FD145C}"/>
              </a:ext>
            </a:extLst>
          </p:cNvPr>
          <p:cNvSpPr/>
          <p:nvPr/>
        </p:nvSpPr>
        <p:spPr bwMode="white">
          <a:xfrm>
            <a:off x="4433524" y="3747599"/>
            <a:ext cx="818841" cy="4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84845CC-63FC-AA88-C386-21CE6AA094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07"/>
          <a:stretch/>
        </p:blipFill>
        <p:spPr>
          <a:xfrm>
            <a:off x="391256" y="1844824"/>
            <a:ext cx="11340000" cy="79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D36E9-42AB-8918-4264-5A623FDD9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" y="1700808"/>
            <a:ext cx="11340000" cy="10049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68693A-8366-A9FF-3907-8F9061A5E0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573624"/>
            <a:ext cx="11340000" cy="30370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EBF7F-9615-779C-415D-B59C1CCB35E3}"/>
              </a:ext>
            </a:extLst>
          </p:cNvPr>
          <p:cNvSpPr/>
          <p:nvPr/>
        </p:nvSpPr>
        <p:spPr bwMode="white">
          <a:xfrm>
            <a:off x="3614682" y="3834266"/>
            <a:ext cx="1056876" cy="42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6D662-7C47-DF30-A902-37EE7FAD34EE}"/>
              </a:ext>
            </a:extLst>
          </p:cNvPr>
          <p:cNvSpPr/>
          <p:nvPr/>
        </p:nvSpPr>
        <p:spPr bwMode="white">
          <a:xfrm>
            <a:off x="9460829" y="3834266"/>
            <a:ext cx="1456774" cy="42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B8B12-CE3E-59FF-59B0-F2377EAAB4C4}"/>
              </a:ext>
            </a:extLst>
          </p:cNvPr>
          <p:cNvSpPr/>
          <p:nvPr/>
        </p:nvSpPr>
        <p:spPr bwMode="white">
          <a:xfrm>
            <a:off x="1539015" y="4789298"/>
            <a:ext cx="866448" cy="42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7299D7-E5D8-A207-6549-CB3F1FFBA403}"/>
              </a:ext>
            </a:extLst>
          </p:cNvPr>
          <p:cNvSpPr/>
          <p:nvPr/>
        </p:nvSpPr>
        <p:spPr bwMode="white">
          <a:xfrm>
            <a:off x="3671811" y="4894352"/>
            <a:ext cx="837884" cy="41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B9A09-648A-21BA-A296-49E976A06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2"/>
          <a:stretch/>
        </p:blipFill>
        <p:spPr>
          <a:xfrm>
            <a:off x="588648" y="1916832"/>
            <a:ext cx="11340000" cy="368995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0B5DEF-7315-2B7F-5F4C-62CFD23BD057}"/>
              </a:ext>
            </a:extLst>
          </p:cNvPr>
          <p:cNvSpPr/>
          <p:nvPr/>
        </p:nvSpPr>
        <p:spPr bwMode="white">
          <a:xfrm>
            <a:off x="5225574" y="2852936"/>
            <a:ext cx="1387106" cy="5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A8BAB-D6B7-3875-98C5-234F12CB241A}"/>
              </a:ext>
            </a:extLst>
          </p:cNvPr>
          <p:cNvSpPr/>
          <p:nvPr/>
        </p:nvSpPr>
        <p:spPr bwMode="white">
          <a:xfrm>
            <a:off x="4121091" y="4891596"/>
            <a:ext cx="1047355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77189"/>
            <a:ext cx="11809312" cy="70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45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9A2A9-9EE5-F0C2-0B8D-684C11A33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595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C0865-FA17-26D4-A1D4-4F18C1FA90CD}"/>
              </a:ext>
            </a:extLst>
          </p:cNvPr>
          <p:cNvSpPr/>
          <p:nvPr/>
        </p:nvSpPr>
        <p:spPr bwMode="white">
          <a:xfrm>
            <a:off x="9200166" y="1128791"/>
            <a:ext cx="1961410" cy="4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33423-353C-9BCF-90DF-D5486808A4BD}"/>
              </a:ext>
            </a:extLst>
          </p:cNvPr>
          <p:cNvSpPr/>
          <p:nvPr/>
        </p:nvSpPr>
        <p:spPr bwMode="white">
          <a:xfrm>
            <a:off x="8705053" y="3044922"/>
            <a:ext cx="1285390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58131B-6E4E-9643-83AE-75C15709E70C}"/>
              </a:ext>
            </a:extLst>
          </p:cNvPr>
          <p:cNvSpPr/>
          <p:nvPr/>
        </p:nvSpPr>
        <p:spPr bwMode="white">
          <a:xfrm>
            <a:off x="4477546" y="4869160"/>
            <a:ext cx="1951889" cy="5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24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3E91D-C165-EDC5-4003-EDCF9944E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123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0E82CE-C0DE-998C-2429-1F31D49EE2BA}"/>
              </a:ext>
            </a:extLst>
          </p:cNvPr>
          <p:cNvSpPr/>
          <p:nvPr/>
        </p:nvSpPr>
        <p:spPr bwMode="white">
          <a:xfrm>
            <a:off x="4315682" y="3913040"/>
            <a:ext cx="1437732" cy="5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F9AE23-6C4E-C4F4-575A-D62117C29971}"/>
              </a:ext>
            </a:extLst>
          </p:cNvPr>
          <p:cNvSpPr/>
          <p:nvPr/>
        </p:nvSpPr>
        <p:spPr bwMode="white">
          <a:xfrm>
            <a:off x="7143541" y="4028789"/>
            <a:ext cx="304685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B5A49D-FC5F-E4C1-EB8D-70B11CBFB52D}"/>
              </a:ext>
            </a:extLst>
          </p:cNvPr>
          <p:cNvSpPr/>
          <p:nvPr/>
        </p:nvSpPr>
        <p:spPr bwMode="white">
          <a:xfrm>
            <a:off x="8543189" y="3914446"/>
            <a:ext cx="2475566" cy="4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1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40D48-807D-3551-3146-41FCAAF2F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4689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342C2-EF7D-C686-A28D-6878350A7296}"/>
              </a:ext>
            </a:extLst>
          </p:cNvPr>
          <p:cNvSpPr/>
          <p:nvPr/>
        </p:nvSpPr>
        <p:spPr bwMode="white">
          <a:xfrm>
            <a:off x="4205589" y="4078640"/>
            <a:ext cx="904534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C253D-1EE4-003D-3373-572B217E61F2}"/>
              </a:ext>
            </a:extLst>
          </p:cNvPr>
          <p:cNvSpPr/>
          <p:nvPr/>
        </p:nvSpPr>
        <p:spPr bwMode="white">
          <a:xfrm>
            <a:off x="6128914" y="4078640"/>
            <a:ext cx="2437481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7B65B-A721-8580-798E-A6C0C4B9F416}"/>
              </a:ext>
            </a:extLst>
          </p:cNvPr>
          <p:cNvSpPr/>
          <p:nvPr/>
        </p:nvSpPr>
        <p:spPr bwMode="white">
          <a:xfrm>
            <a:off x="9708964" y="4078640"/>
            <a:ext cx="1133047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4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217B9-3B36-38CF-B5B8-670A0D20E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80056"/>
            <a:ext cx="11340000" cy="5645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FB32B-CC03-A972-F9FA-D49639995696}"/>
              </a:ext>
            </a:extLst>
          </p:cNvPr>
          <p:cNvSpPr/>
          <p:nvPr/>
        </p:nvSpPr>
        <p:spPr bwMode="white">
          <a:xfrm>
            <a:off x="3215362" y="2110194"/>
            <a:ext cx="1875717" cy="5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877CC9-D847-BE1C-5BDD-07BE56B8503A}"/>
              </a:ext>
            </a:extLst>
          </p:cNvPr>
          <p:cNvSpPr/>
          <p:nvPr/>
        </p:nvSpPr>
        <p:spPr bwMode="white">
          <a:xfrm>
            <a:off x="6643070" y="2110194"/>
            <a:ext cx="2037581" cy="4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107315-8ECE-0729-6C14-BA928947E9A6}"/>
              </a:ext>
            </a:extLst>
          </p:cNvPr>
          <p:cNvSpPr/>
          <p:nvPr/>
        </p:nvSpPr>
        <p:spPr bwMode="white">
          <a:xfrm>
            <a:off x="10232642" y="2157874"/>
            <a:ext cx="552241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E6D3B9-FD5B-614D-9BF1-316CD678C01A}"/>
              </a:ext>
            </a:extLst>
          </p:cNvPr>
          <p:cNvSpPr/>
          <p:nvPr/>
        </p:nvSpPr>
        <p:spPr bwMode="white">
          <a:xfrm>
            <a:off x="2386999" y="4923302"/>
            <a:ext cx="1209219" cy="4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60FAB4-215B-5258-B125-02CA67A6DDB6}"/>
              </a:ext>
            </a:extLst>
          </p:cNvPr>
          <p:cNvSpPr/>
          <p:nvPr/>
        </p:nvSpPr>
        <p:spPr bwMode="white">
          <a:xfrm>
            <a:off x="4862566" y="4970982"/>
            <a:ext cx="552241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2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2A1CC-A7BE-CFD5-DBB6-82373353D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2745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69BC7-5E0C-B4FD-EA4E-0E2EBDCA024B}"/>
              </a:ext>
            </a:extLst>
          </p:cNvPr>
          <p:cNvSpPr/>
          <p:nvPr/>
        </p:nvSpPr>
        <p:spPr bwMode="white">
          <a:xfrm>
            <a:off x="3301465" y="3184840"/>
            <a:ext cx="1304433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487E4-85AB-7167-92E4-2ADD4B4D1D61}"/>
              </a:ext>
            </a:extLst>
          </p:cNvPr>
          <p:cNvSpPr/>
          <p:nvPr/>
        </p:nvSpPr>
        <p:spPr bwMode="white">
          <a:xfrm>
            <a:off x="5862725" y="3137170"/>
            <a:ext cx="656977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15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13FB0-B679-A770-6BCD-947BCC8F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10225136" cy="6280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7807A-6DD8-A438-3E8E-70209566633A}"/>
              </a:ext>
            </a:extLst>
          </p:cNvPr>
          <p:cNvSpPr/>
          <p:nvPr/>
        </p:nvSpPr>
        <p:spPr bwMode="white">
          <a:xfrm>
            <a:off x="10174354" y="4369510"/>
            <a:ext cx="674174" cy="44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2D429B-BD18-637C-8C83-769D8CC1D9B2}"/>
              </a:ext>
            </a:extLst>
          </p:cNvPr>
          <p:cNvSpPr/>
          <p:nvPr/>
        </p:nvSpPr>
        <p:spPr bwMode="white">
          <a:xfrm>
            <a:off x="7651994" y="5245300"/>
            <a:ext cx="31965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63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20688"/>
            <a:ext cx="11377264" cy="611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2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F203D-E369-4E03-9F17-9FDDF4297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10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23CB0-9BEB-0501-EEC4-F139C1C37645}"/>
              </a:ext>
            </a:extLst>
          </p:cNvPr>
          <p:cNvSpPr/>
          <p:nvPr/>
        </p:nvSpPr>
        <p:spPr bwMode="white">
          <a:xfrm>
            <a:off x="9185286" y="1309582"/>
            <a:ext cx="1809068" cy="5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C1BCA7-1EB6-42FF-E4F8-77F62FF6859D}"/>
              </a:ext>
            </a:extLst>
          </p:cNvPr>
          <p:cNvSpPr/>
          <p:nvPr/>
        </p:nvSpPr>
        <p:spPr bwMode="white">
          <a:xfrm>
            <a:off x="6036617" y="3212977"/>
            <a:ext cx="2215572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AFB52-4938-013A-7889-C80A22736398}"/>
              </a:ext>
            </a:extLst>
          </p:cNvPr>
          <p:cNvSpPr/>
          <p:nvPr/>
        </p:nvSpPr>
        <p:spPr bwMode="white">
          <a:xfrm>
            <a:off x="5567150" y="5376831"/>
            <a:ext cx="2170882" cy="5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1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D3D0A-5B85-9990-B09E-433A77DA1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4151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2D6E8-E3A4-C9C6-3030-93CAAABD92C9}"/>
              </a:ext>
            </a:extLst>
          </p:cNvPr>
          <p:cNvSpPr/>
          <p:nvPr/>
        </p:nvSpPr>
        <p:spPr bwMode="white">
          <a:xfrm>
            <a:off x="1512090" y="2260813"/>
            <a:ext cx="514156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797642-FD12-1399-7223-EE46D875D80A}"/>
              </a:ext>
            </a:extLst>
          </p:cNvPr>
          <p:cNvSpPr/>
          <p:nvPr/>
        </p:nvSpPr>
        <p:spPr bwMode="white">
          <a:xfrm>
            <a:off x="10547909" y="4260388"/>
            <a:ext cx="933098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08A5624-0C82-6E7F-203B-F71D5A83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12"/>
          <a:stretch/>
        </p:blipFill>
        <p:spPr>
          <a:xfrm>
            <a:off x="394926" y="5060218"/>
            <a:ext cx="11340000" cy="9610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59E114-036C-7876-5C2B-C4A118DC779C}"/>
              </a:ext>
            </a:extLst>
          </p:cNvPr>
          <p:cNvSpPr/>
          <p:nvPr/>
        </p:nvSpPr>
        <p:spPr bwMode="white">
          <a:xfrm>
            <a:off x="356840" y="5270075"/>
            <a:ext cx="2047103" cy="42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A5624-0C82-6E7F-203B-F71D5A83A6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3"/>
          <a:stretch/>
        </p:blipFill>
        <p:spPr>
          <a:xfrm>
            <a:off x="551384" y="1700808"/>
            <a:ext cx="11340000" cy="38884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6F0858-8E42-15A1-7F7A-10B1B3726292}"/>
              </a:ext>
            </a:extLst>
          </p:cNvPr>
          <p:cNvSpPr/>
          <p:nvPr/>
        </p:nvSpPr>
        <p:spPr bwMode="white">
          <a:xfrm>
            <a:off x="5845288" y="3929459"/>
            <a:ext cx="1513904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C81F7-1CB2-21A7-39EA-5EA5D7DF36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"/>
          <a:stretch/>
        </p:blipFill>
        <p:spPr>
          <a:xfrm>
            <a:off x="1199456" y="620688"/>
            <a:ext cx="10225138" cy="6237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1B09C-FB7E-C5EF-CB97-A1931502BB27}"/>
              </a:ext>
            </a:extLst>
          </p:cNvPr>
          <p:cNvSpPr/>
          <p:nvPr/>
        </p:nvSpPr>
        <p:spPr bwMode="white">
          <a:xfrm>
            <a:off x="2207568" y="764704"/>
            <a:ext cx="549131" cy="4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737E16-B9EE-11FD-76C1-653F23DFDF86}"/>
              </a:ext>
            </a:extLst>
          </p:cNvPr>
          <p:cNvSpPr/>
          <p:nvPr/>
        </p:nvSpPr>
        <p:spPr bwMode="white">
          <a:xfrm>
            <a:off x="2567608" y="2492896"/>
            <a:ext cx="2736304" cy="50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4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3399B-1283-DCA2-A514-9D218FB89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35139"/>
            <a:ext cx="11340000" cy="5678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FB584-947B-78FA-3528-43673530320E}"/>
              </a:ext>
            </a:extLst>
          </p:cNvPr>
          <p:cNvSpPr/>
          <p:nvPr/>
        </p:nvSpPr>
        <p:spPr bwMode="white">
          <a:xfrm>
            <a:off x="3787841" y="3326405"/>
            <a:ext cx="904534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342F1A-5B32-D682-BFD2-35A50963838A}"/>
              </a:ext>
            </a:extLst>
          </p:cNvPr>
          <p:cNvSpPr/>
          <p:nvPr/>
        </p:nvSpPr>
        <p:spPr bwMode="white">
          <a:xfrm>
            <a:off x="2279576" y="4170713"/>
            <a:ext cx="1927207" cy="6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9ECAFD-57E9-5CEF-DD37-3456607E2A38}"/>
              </a:ext>
            </a:extLst>
          </p:cNvPr>
          <p:cNvSpPr/>
          <p:nvPr/>
        </p:nvSpPr>
        <p:spPr bwMode="white">
          <a:xfrm>
            <a:off x="5087888" y="4941169"/>
            <a:ext cx="1822976" cy="7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543" y="710030"/>
            <a:ext cx="11953326" cy="70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1C3CF-C16C-41E9-14F1-3EB59266A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21" y="692696"/>
            <a:ext cx="10817896" cy="62183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5DCEA7-B7A9-46E8-E435-2502F2295D53}"/>
              </a:ext>
            </a:extLst>
          </p:cNvPr>
          <p:cNvSpPr/>
          <p:nvPr/>
        </p:nvSpPr>
        <p:spPr bwMode="white">
          <a:xfrm>
            <a:off x="2666717" y="812252"/>
            <a:ext cx="3275802" cy="6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24FCCB-39EF-DE7C-384F-1F136B91162A}"/>
              </a:ext>
            </a:extLst>
          </p:cNvPr>
          <p:cNvSpPr/>
          <p:nvPr/>
        </p:nvSpPr>
        <p:spPr bwMode="white">
          <a:xfrm>
            <a:off x="4669706" y="2603834"/>
            <a:ext cx="4178198" cy="60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30A9BD-D8E0-63ED-DD38-1567CAA425D4}"/>
              </a:ext>
            </a:extLst>
          </p:cNvPr>
          <p:cNvSpPr/>
          <p:nvPr/>
        </p:nvSpPr>
        <p:spPr bwMode="white">
          <a:xfrm>
            <a:off x="8676222" y="3501008"/>
            <a:ext cx="23163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0E7A45-C175-98A4-A6BB-DD35CE6F22BD}"/>
              </a:ext>
            </a:extLst>
          </p:cNvPr>
          <p:cNvSpPr/>
          <p:nvPr/>
        </p:nvSpPr>
        <p:spPr bwMode="white">
          <a:xfrm>
            <a:off x="6096000" y="5373216"/>
            <a:ext cx="83550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61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45040-1E30-4F89-5484-F341CC295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4"/>
          <a:stretch/>
        </p:blipFill>
        <p:spPr>
          <a:xfrm>
            <a:off x="426000" y="1556792"/>
            <a:ext cx="11340000" cy="3681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5C157-FC5E-8F6E-FA9D-73B6591B1000}"/>
              </a:ext>
            </a:extLst>
          </p:cNvPr>
          <p:cNvSpPr/>
          <p:nvPr/>
        </p:nvSpPr>
        <p:spPr bwMode="white">
          <a:xfrm>
            <a:off x="10337788" y="3689817"/>
            <a:ext cx="399899" cy="4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4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6C6FF-60FE-A4BB-C0E1-E9A35FE911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6"/>
          <a:stretch/>
        </p:blipFill>
        <p:spPr>
          <a:xfrm>
            <a:off x="1055440" y="3262549"/>
            <a:ext cx="8856984" cy="18946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C45040-1E30-4F89-5484-F341CC2953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84"/>
          <a:stretch/>
        </p:blipFill>
        <p:spPr>
          <a:xfrm>
            <a:off x="551384" y="1534357"/>
            <a:ext cx="11340000" cy="16163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380E0-E00E-AB15-9402-67D5053E86E1}"/>
              </a:ext>
            </a:extLst>
          </p:cNvPr>
          <p:cNvSpPr/>
          <p:nvPr/>
        </p:nvSpPr>
        <p:spPr bwMode="white">
          <a:xfrm>
            <a:off x="10344472" y="2349094"/>
            <a:ext cx="720080" cy="69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7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5CD43-6C41-533D-5907-5B3FDC010D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/>
        </p:blipFill>
        <p:spPr>
          <a:xfrm>
            <a:off x="373638" y="1124744"/>
            <a:ext cx="11483002" cy="4723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D321A-465E-BD5C-396A-6D08EB0FC455}"/>
              </a:ext>
            </a:extLst>
          </p:cNvPr>
          <p:cNvSpPr/>
          <p:nvPr/>
        </p:nvSpPr>
        <p:spPr bwMode="white">
          <a:xfrm>
            <a:off x="10560496" y="3212976"/>
            <a:ext cx="648072" cy="63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4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5CD43-6C41-533D-5907-5B3FDC010D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/>
        </p:blipFill>
        <p:spPr>
          <a:xfrm>
            <a:off x="407368" y="2039139"/>
            <a:ext cx="11532282" cy="27797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C7E14-20EE-96F1-6F7C-2E14F122F427}"/>
              </a:ext>
            </a:extLst>
          </p:cNvPr>
          <p:cNvSpPr/>
          <p:nvPr/>
        </p:nvSpPr>
        <p:spPr bwMode="white">
          <a:xfrm>
            <a:off x="10560496" y="220486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3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69716-42E5-825D-CB8F-0BE9C31C8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78486"/>
            <a:ext cx="11340000" cy="3822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1C2CA-B6DA-EBE3-B3E0-12490875ECB0}"/>
              </a:ext>
            </a:extLst>
          </p:cNvPr>
          <p:cNvSpPr/>
          <p:nvPr/>
        </p:nvSpPr>
        <p:spPr bwMode="white">
          <a:xfrm>
            <a:off x="1592559" y="4605301"/>
            <a:ext cx="1418690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9ADB15-B038-7615-4D59-30C5E79005A5}"/>
              </a:ext>
            </a:extLst>
          </p:cNvPr>
          <p:cNvSpPr/>
          <p:nvPr/>
        </p:nvSpPr>
        <p:spPr bwMode="white">
          <a:xfrm>
            <a:off x="4296640" y="4605301"/>
            <a:ext cx="1266347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9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2024-10-14T14:17:12Z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