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49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5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61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0900" y="3043237"/>
            <a:ext cx="54102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05742"/>
            <a:ext cx="11340000" cy="5159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5925" y="2814662"/>
            <a:ext cx="2389971" cy="53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13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8771" y="1243515"/>
            <a:ext cx="952141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6904" y="2789648"/>
            <a:ext cx="3920633" cy="6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1491" y="4772937"/>
            <a:ext cx="818841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84784"/>
            <a:ext cx="11340000" cy="4166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8385" y="2501616"/>
            <a:ext cx="561890" cy="44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621" y="4085792"/>
            <a:ext cx="2237531" cy="6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76672"/>
            <a:ext cx="10369152" cy="6282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6352" y="3861048"/>
            <a:ext cx="1004143" cy="43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36" y="613394"/>
            <a:ext cx="10334532" cy="6170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38680" y="1484784"/>
            <a:ext cx="20478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1406" y="2204864"/>
            <a:ext cx="1173106" cy="53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9217024" cy="62416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9070" y="764704"/>
            <a:ext cx="1125402" cy="39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4753" y="2780929"/>
            <a:ext cx="17335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29352"/>
            <a:ext cx="111926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43368" y="810080"/>
            <a:ext cx="2696790" cy="6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4857" y="2538272"/>
            <a:ext cx="15121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0829" y="4321621"/>
            <a:ext cx="1061940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5174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2768" y="2167697"/>
            <a:ext cx="952141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468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0840" y="2501617"/>
            <a:ext cx="2259165" cy="54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07422"/>
            <a:ext cx="11340000" cy="4293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78" y="873368"/>
            <a:ext cx="109394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3596" y="5214584"/>
            <a:ext cx="1285912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479378" y="1389437"/>
            <a:ext cx="11521278" cy="3734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496" y="2636912"/>
            <a:ext cx="512006" cy="38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696" y="4293096"/>
            <a:ext cx="1217786" cy="63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397761" y="1628667"/>
            <a:ext cx="11602896" cy="36006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27648" y="3645024"/>
            <a:ext cx="738691" cy="53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10545338" cy="615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2067" y="1629715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1290" y="4222003"/>
            <a:ext cx="1533184" cy="49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628800"/>
            <a:ext cx="11340000" cy="3697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7931" y="3706107"/>
            <a:ext cx="1171133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53111"/>
            <a:ext cx="11340000" cy="458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75996"/>
            <a:ext cx="11340000" cy="4773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9687" y="1471348"/>
            <a:ext cx="1123526" cy="4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3441" y="3310159"/>
            <a:ext cx="2247052" cy="5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51" y="751876"/>
            <a:ext cx="10807066" cy="62055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31600" y="1556793"/>
            <a:ext cx="268893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4293096"/>
            <a:ext cx="936104" cy="59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11871"/>
            <a:ext cx="11340000" cy="5009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0459" y="1135677"/>
            <a:ext cx="942619" cy="4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0610" y="2840403"/>
            <a:ext cx="2028060" cy="4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4464" y="3688004"/>
            <a:ext cx="552241" cy="4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0887" y="5402253"/>
            <a:ext cx="1923324" cy="4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6672"/>
            <a:ext cx="10559148" cy="6381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4494" y="692696"/>
            <a:ext cx="719618" cy="42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3628" y="2924944"/>
            <a:ext cx="1094580" cy="57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056" y="3717032"/>
            <a:ext cx="2232248" cy="57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16832"/>
            <a:ext cx="11340000" cy="3413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14723" y="3797761"/>
            <a:ext cx="1856675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40768"/>
            <a:ext cx="11340000" cy="4255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58856" y="1493504"/>
            <a:ext cx="1609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74"/>
          <a:stretch>
            <a:fillRect/>
          </a:stretch>
        </p:blipFill>
        <p:spPr>
          <a:xfrm>
            <a:off x="560788" y="980728"/>
            <a:ext cx="11223844" cy="5112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3958" y="4584547"/>
            <a:ext cx="951812" cy="4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592144"/>
            <a:ext cx="11340000" cy="510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0216" y="3257048"/>
            <a:ext cx="2904632" cy="64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7874" y="5191874"/>
            <a:ext cx="1571032" cy="4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1"/>
          <a:stretch>
            <a:fillRect/>
          </a:stretch>
        </p:blipFill>
        <p:spPr>
          <a:xfrm>
            <a:off x="516640" y="980728"/>
            <a:ext cx="11223844" cy="611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33334"/>
            <a:ext cx="11340000" cy="513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7234" y="2960207"/>
            <a:ext cx="856926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2024-10-15T04:05:55Z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