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509" r:id="rId3"/>
    <p:sldId id="508" r:id="rId4"/>
    <p:sldId id="507" r:id="rId5"/>
    <p:sldId id="506" r:id="rId6"/>
    <p:sldId id="505" r:id="rId7"/>
    <p:sldId id="503" r:id="rId8"/>
    <p:sldId id="502" r:id="rId9"/>
    <p:sldId id="501" r:id="rId10"/>
    <p:sldId id="500" r:id="rId11"/>
    <p:sldId id="499" r:id="rId12"/>
    <p:sldId id="498" r:id="rId13"/>
    <p:sldId id="497" r:id="rId14"/>
    <p:sldId id="496" r:id="rId15"/>
    <p:sldId id="495" r:id="rId16"/>
    <p:sldId id="494" r:id="rId17"/>
    <p:sldId id="493" r:id="rId18"/>
    <p:sldId id="492" r:id="rId19"/>
    <p:sldId id="491" r:id="rId20"/>
    <p:sldId id="490" r:id="rId21"/>
    <p:sldId id="489" r:id="rId22"/>
    <p:sldId id="488" r:id="rId23"/>
    <p:sldId id="487" r:id="rId24"/>
    <p:sldId id="486" r:id="rId25"/>
    <p:sldId id="485" r:id="rId26"/>
    <p:sldId id="484" r:id="rId27"/>
    <p:sldId id="483" r:id="rId28"/>
    <p:sldId id="510" r:id="rId29"/>
    <p:sldId id="482" r:id="rId30"/>
    <p:sldId id="480" r:id="rId31"/>
    <p:sldId id="479" r:id="rId32"/>
    <p:sldId id="478" r:id="rId33"/>
    <p:sldId id="477" r:id="rId34"/>
    <p:sldId id="476" r:id="rId35"/>
    <p:sldId id="475" r:id="rId36"/>
    <p:sldId id="474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6087" y="2257425"/>
            <a:ext cx="621982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06939-2708-A03B-834D-4DBDE87D8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57344"/>
            <a:ext cx="108441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1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6DD3B-6857-4B7D-9833-5B4C2AB42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76444"/>
            <a:ext cx="8352928" cy="638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3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A8030-5F6F-7081-5F26-F5314539D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66920"/>
            <a:ext cx="11340000" cy="4954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ABE70-57FF-1A3F-D394-F40812221F71}"/>
              </a:ext>
            </a:extLst>
          </p:cNvPr>
          <p:cNvSpPr/>
          <p:nvPr/>
        </p:nvSpPr>
        <p:spPr bwMode="white">
          <a:xfrm>
            <a:off x="10381643" y="1267000"/>
            <a:ext cx="457027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7B8324-DDAE-0386-2CA0-78D891A48D91}"/>
              </a:ext>
            </a:extLst>
          </p:cNvPr>
          <p:cNvSpPr/>
          <p:nvPr/>
        </p:nvSpPr>
        <p:spPr bwMode="white">
          <a:xfrm>
            <a:off x="10419728" y="4534978"/>
            <a:ext cx="399899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2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8BDC4-288E-C4ED-F289-372DBC1FA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7544"/>
            <a:ext cx="11340000" cy="3302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5EABD-ECA3-DC97-CF23-88A0EDCB50E3}"/>
              </a:ext>
            </a:extLst>
          </p:cNvPr>
          <p:cNvSpPr/>
          <p:nvPr/>
        </p:nvSpPr>
        <p:spPr bwMode="white">
          <a:xfrm>
            <a:off x="10482215" y="2741689"/>
            <a:ext cx="399899" cy="41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29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B686C-60F5-4B6E-F616-08EB40743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8167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CF5ADE-8EED-8F7E-AEDE-A5B77003DC7B}"/>
              </a:ext>
            </a:extLst>
          </p:cNvPr>
          <p:cNvSpPr/>
          <p:nvPr/>
        </p:nvSpPr>
        <p:spPr bwMode="white">
          <a:xfrm>
            <a:off x="10448292" y="2203495"/>
            <a:ext cx="352292" cy="4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05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C1A5A-A7C3-567B-84C4-53031BE9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77017"/>
            <a:ext cx="11340000" cy="4844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00136-781C-DEBE-5F70-87E8D79E4306}"/>
              </a:ext>
            </a:extLst>
          </p:cNvPr>
          <p:cNvSpPr/>
          <p:nvPr/>
        </p:nvSpPr>
        <p:spPr bwMode="white">
          <a:xfrm>
            <a:off x="10482215" y="2187829"/>
            <a:ext cx="390377" cy="4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3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B87A1-B8A1-437A-CC72-86A02B16EA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"/>
          <a:stretch/>
        </p:blipFill>
        <p:spPr>
          <a:xfrm>
            <a:off x="2207568" y="582660"/>
            <a:ext cx="8064896" cy="623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3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6E286-09FC-41D4-BC7F-862645EBC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01360"/>
            <a:ext cx="102441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1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CC0AE-F1C0-E6B5-BCA3-22D3CCEC7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1761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3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F3A43-9C54-6C98-67D4-1DC895281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62279"/>
            <a:ext cx="11340000" cy="54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1E57F-8C8B-3F44-2273-5BFA5807BA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3"/>
          <a:stretch/>
        </p:blipFill>
        <p:spPr>
          <a:xfrm>
            <a:off x="2356878" y="525780"/>
            <a:ext cx="7627554" cy="635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8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E839F-7386-5EA4-B1FD-952838959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91848"/>
            <a:ext cx="9937104" cy="6213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BB2CC-61C6-EB4C-94C9-BF3359BBA211}"/>
              </a:ext>
            </a:extLst>
          </p:cNvPr>
          <p:cNvSpPr/>
          <p:nvPr/>
        </p:nvSpPr>
        <p:spPr bwMode="white">
          <a:xfrm>
            <a:off x="9653498" y="681902"/>
            <a:ext cx="546958" cy="5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5B4E94-942D-B675-B388-AD17CB6CEEFB}"/>
              </a:ext>
            </a:extLst>
          </p:cNvPr>
          <p:cNvSpPr/>
          <p:nvPr/>
        </p:nvSpPr>
        <p:spPr bwMode="white">
          <a:xfrm>
            <a:off x="9653498" y="2996953"/>
            <a:ext cx="546958" cy="52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7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8748C-857E-FD56-61BD-8ED705426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5519"/>
            <a:ext cx="11340000" cy="4607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74D0B-1BC3-C942-D7EF-8331A5AC6522}"/>
              </a:ext>
            </a:extLst>
          </p:cNvPr>
          <p:cNvSpPr/>
          <p:nvPr/>
        </p:nvSpPr>
        <p:spPr bwMode="white">
          <a:xfrm>
            <a:off x="10557564" y="1449873"/>
            <a:ext cx="361813" cy="41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3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2E6BB-0993-29D7-80A6-F92C30074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3586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CBC65-DBB7-77E8-07C9-6B63D3ADA50B}"/>
              </a:ext>
            </a:extLst>
          </p:cNvPr>
          <p:cNvSpPr/>
          <p:nvPr/>
        </p:nvSpPr>
        <p:spPr bwMode="white">
          <a:xfrm>
            <a:off x="10404438" y="2672916"/>
            <a:ext cx="399899" cy="41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8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952E4-995E-B513-6658-2B04E5291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74" y="764704"/>
            <a:ext cx="106714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6CA33C-F21E-BD16-C03A-AEC9D4F8952F}"/>
              </a:ext>
            </a:extLst>
          </p:cNvPr>
          <p:cNvSpPr/>
          <p:nvPr/>
        </p:nvSpPr>
        <p:spPr bwMode="white">
          <a:xfrm>
            <a:off x="10096673" y="1841401"/>
            <a:ext cx="430083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9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EBCD8-101C-8EA0-4288-DC249CBBB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14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2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0B3A9-A79B-1936-0265-B3B16594B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10657"/>
            <a:ext cx="11340000" cy="401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4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72DF6-8B2A-7DA0-8C47-254AECECC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9534"/>
            <a:ext cx="11340000" cy="445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5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2DF6B-612E-4E0A-FBEB-0A01061934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09"/>
          <a:stretch/>
        </p:blipFill>
        <p:spPr>
          <a:xfrm>
            <a:off x="839416" y="908720"/>
            <a:ext cx="10823096" cy="523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3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2DF6B-612E-4E0A-FBEB-0A01061934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29"/>
          <a:stretch/>
        </p:blipFill>
        <p:spPr>
          <a:xfrm>
            <a:off x="479376" y="2060848"/>
            <a:ext cx="11499384" cy="288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77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6AE19-8B15-C00C-C6AD-B455ADC1B6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5"/>
          <a:stretch/>
        </p:blipFill>
        <p:spPr>
          <a:xfrm>
            <a:off x="551384" y="666492"/>
            <a:ext cx="11340000" cy="21864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415569-C6B0-C3E5-7915-A10AFB2BE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564904"/>
            <a:ext cx="11340000" cy="43488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CC4D97-C63C-6540-0851-4C218269DBD7}"/>
              </a:ext>
            </a:extLst>
          </p:cNvPr>
          <p:cNvSpPr/>
          <p:nvPr/>
        </p:nvSpPr>
        <p:spPr bwMode="white">
          <a:xfrm>
            <a:off x="10463172" y="2746105"/>
            <a:ext cx="352291" cy="41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1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7A115-6949-EB78-F033-65681BCA1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55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7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F9477-3D90-CC22-933D-5AD6E41C4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74324"/>
            <a:ext cx="11340000" cy="4458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B1ADD-159B-BDB4-22DC-D8575EFC5C9E}"/>
              </a:ext>
            </a:extLst>
          </p:cNvPr>
          <p:cNvSpPr/>
          <p:nvPr/>
        </p:nvSpPr>
        <p:spPr bwMode="white">
          <a:xfrm>
            <a:off x="10338199" y="3265599"/>
            <a:ext cx="390377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6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1D9BB-08FF-EF34-E23B-69ED2D3F4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214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3775F-B5F2-5B65-ACF5-8BD865A6147D}"/>
              </a:ext>
            </a:extLst>
          </p:cNvPr>
          <p:cNvSpPr/>
          <p:nvPr/>
        </p:nvSpPr>
        <p:spPr bwMode="white">
          <a:xfrm>
            <a:off x="10476035" y="2082338"/>
            <a:ext cx="399899" cy="4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34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28C41-C926-CB0C-974C-3621456EA4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"/>
          <a:stretch/>
        </p:blipFill>
        <p:spPr>
          <a:xfrm>
            <a:off x="1737008" y="476672"/>
            <a:ext cx="8895496" cy="629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27712-72EE-4C23-8C69-1DD89709D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28548"/>
            <a:ext cx="103066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5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817C7-8FF5-E4F7-A9E6-C57F93BA6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33334"/>
            <a:ext cx="11340000" cy="5131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5BE336-922E-5F2D-912D-432E313B4642}"/>
              </a:ext>
            </a:extLst>
          </p:cNvPr>
          <p:cNvSpPr/>
          <p:nvPr/>
        </p:nvSpPr>
        <p:spPr bwMode="white">
          <a:xfrm>
            <a:off x="10365941" y="2054004"/>
            <a:ext cx="399899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49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570C3-ADFC-2805-5D51-601FCE741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63161"/>
            <a:ext cx="11340000" cy="3531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5A8164-85C4-3816-9EA4-22C0047C15B7}"/>
              </a:ext>
            </a:extLst>
          </p:cNvPr>
          <p:cNvSpPr/>
          <p:nvPr/>
        </p:nvSpPr>
        <p:spPr bwMode="white">
          <a:xfrm>
            <a:off x="10347309" y="2827660"/>
            <a:ext cx="457027" cy="41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8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119CB-7B24-F2BD-B598-02A9A75D5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4414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FDFA6-15A6-DD1E-F02B-8ACC648EF15E}"/>
              </a:ext>
            </a:extLst>
          </p:cNvPr>
          <p:cNvSpPr/>
          <p:nvPr/>
        </p:nvSpPr>
        <p:spPr bwMode="white">
          <a:xfrm>
            <a:off x="10376284" y="3362139"/>
            <a:ext cx="361813" cy="4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5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75D6C-1D10-66E4-ACF4-B9FAC7D8E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47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2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8E7DB-4B6D-45A6-B319-3E70EC27B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109" y="836712"/>
            <a:ext cx="97484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9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8EEEF-571F-C26C-A9F7-E1B45431B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26588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CE20F-A35B-6D0D-4110-007EA5A6C629}"/>
              </a:ext>
            </a:extLst>
          </p:cNvPr>
          <p:cNvSpPr/>
          <p:nvPr/>
        </p:nvSpPr>
        <p:spPr bwMode="white">
          <a:xfrm>
            <a:off x="10409385" y="1701799"/>
            <a:ext cx="399899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4644CE-89DE-5D51-01BC-708E865C91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3210551"/>
            <a:ext cx="11340000" cy="35482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BB1D01-FE09-0BE0-B02A-E4E6CC4C2676}"/>
              </a:ext>
            </a:extLst>
          </p:cNvPr>
          <p:cNvSpPr/>
          <p:nvPr/>
        </p:nvSpPr>
        <p:spPr bwMode="white">
          <a:xfrm>
            <a:off x="10495078" y="4364680"/>
            <a:ext cx="361813" cy="41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42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CA1EF-2184-1A99-F25D-506E0DF27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509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91CC7-987A-46B7-4E35-72CCAB0EC4FF}"/>
              </a:ext>
            </a:extLst>
          </p:cNvPr>
          <p:cNvSpPr/>
          <p:nvPr/>
        </p:nvSpPr>
        <p:spPr bwMode="white">
          <a:xfrm>
            <a:off x="10472693" y="2970186"/>
            <a:ext cx="457027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1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D15F1-9290-F592-12A8-97D2C5337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844824"/>
            <a:ext cx="11340000" cy="3498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F2B52-AD6E-2105-67EA-2C17A50B66C6}"/>
              </a:ext>
            </a:extLst>
          </p:cNvPr>
          <p:cNvSpPr/>
          <p:nvPr/>
        </p:nvSpPr>
        <p:spPr bwMode="white">
          <a:xfrm>
            <a:off x="10485556" y="2969704"/>
            <a:ext cx="390377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68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8E9B0-D3CA-1059-3E13-B408007F1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269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D95FB-E3E4-BC30-C5B7-66DB70AAE7C3}"/>
              </a:ext>
            </a:extLst>
          </p:cNvPr>
          <p:cNvSpPr/>
          <p:nvPr/>
        </p:nvSpPr>
        <p:spPr bwMode="white">
          <a:xfrm>
            <a:off x="10438771" y="2133822"/>
            <a:ext cx="390377" cy="4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43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2024-10-14T14:27:45Z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