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24" r:id="rId3"/>
    <p:sldId id="346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6850" y="3094990"/>
            <a:ext cx="11677650" cy="675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405" y="801360"/>
            <a:ext cx="1063119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2631" y="1864209"/>
            <a:ext cx="660544" cy="392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97484" y="1908866"/>
            <a:ext cx="1115784" cy="34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89725" y="1864209"/>
            <a:ext cx="1080078" cy="392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87262" y="2712702"/>
            <a:ext cx="1303235" cy="401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97355" y="2636912"/>
            <a:ext cx="1044374" cy="468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64629" y="2712702"/>
            <a:ext cx="1785254" cy="491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06153" y="5258181"/>
            <a:ext cx="1571023" cy="401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80413" y="5365360"/>
            <a:ext cx="776585" cy="294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733455" y="5249250"/>
            <a:ext cx="901553" cy="410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860483" y="6160264"/>
            <a:ext cx="490944" cy="35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565401" y="6115606"/>
            <a:ext cx="1392498" cy="401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86"/>
          <a:stretch>
            <a:fillRect/>
          </a:stretch>
        </p:blipFill>
        <p:spPr>
          <a:xfrm>
            <a:off x="444632" y="2167821"/>
            <a:ext cx="11340000" cy="363744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488" y="1364432"/>
            <a:ext cx="12013176" cy="6964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80728"/>
            <a:ext cx="11340000" cy="5364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05909" y="1199872"/>
            <a:ext cx="1913803" cy="41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86362" y="3057832"/>
            <a:ext cx="1513904" cy="409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86010" y="4791928"/>
            <a:ext cx="1190176" cy="41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1957"/>
            <a:ext cx="11340000" cy="4897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30491" y="3729287"/>
            <a:ext cx="3789521" cy="438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77695" y="4720185"/>
            <a:ext cx="2094710" cy="314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170"/>
          <a:stretch>
            <a:fillRect/>
          </a:stretch>
        </p:blipFill>
        <p:spPr>
          <a:xfrm>
            <a:off x="479376" y="5905688"/>
            <a:ext cx="10593557" cy="224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0"/>
          <a:stretch>
            <a:fillRect/>
          </a:stretch>
        </p:blipFill>
        <p:spPr>
          <a:xfrm>
            <a:off x="839416" y="908720"/>
            <a:ext cx="10593557" cy="56432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24566" y="2678561"/>
            <a:ext cx="667100" cy="40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41498" y="2723083"/>
            <a:ext cx="1111834" cy="356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6481" y="2678561"/>
            <a:ext cx="1067360" cy="40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06776" y="5973189"/>
            <a:ext cx="800520" cy="454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08078" y="5937572"/>
            <a:ext cx="337997" cy="391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46857" y="5937572"/>
            <a:ext cx="1129623" cy="391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095216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92846" y="2722197"/>
            <a:ext cx="1857546" cy="404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28605" y="2722197"/>
            <a:ext cx="1167863" cy="404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13577" y="5229200"/>
            <a:ext cx="1305800" cy="505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71156" y="5343483"/>
            <a:ext cx="800032" cy="303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54" y="836712"/>
            <a:ext cx="1102276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8459" y="3641134"/>
            <a:ext cx="832954" cy="462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92335" y="3696667"/>
            <a:ext cx="1212411" cy="305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91198" y="3594857"/>
            <a:ext cx="1480807" cy="407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43345" y="5279361"/>
            <a:ext cx="1332726" cy="416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44013" y="5390428"/>
            <a:ext cx="657108" cy="397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51419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73368"/>
            <a:ext cx="1118758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05809" y="3666310"/>
            <a:ext cx="582393" cy="310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6777" y="5217944"/>
            <a:ext cx="1211753" cy="423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044" y="836712"/>
            <a:ext cx="1118758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4863" y="1814712"/>
            <a:ext cx="3109229" cy="52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76320" y="4005065"/>
            <a:ext cx="2038049" cy="734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044338"/>
            <a:ext cx="11953328" cy="47693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34767"/>
            <a:ext cx="11340000" cy="5058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06831" y="1996935"/>
            <a:ext cx="1409168" cy="419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06529" y="4530963"/>
            <a:ext cx="1628161" cy="523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92329"/>
            <a:ext cx="11340000" cy="4196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28367" y="1516328"/>
            <a:ext cx="1418690" cy="429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48770" y="3319093"/>
            <a:ext cx="314206" cy="314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38594" y="4044014"/>
            <a:ext cx="2161360" cy="534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888184"/>
            <a:ext cx="11340000" cy="5781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23322" y="1154861"/>
            <a:ext cx="1675768" cy="419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792"/>
            <a:ext cx="11340000" cy="4852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4703042"/>
            <a:ext cx="361813" cy="41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980728"/>
            <a:ext cx="12048062" cy="733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202302"/>
            <a:ext cx="11340000" cy="4674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2113" y="3291727"/>
            <a:ext cx="457027" cy="419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570981"/>
            <a:ext cx="11340000" cy="3802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413" y="2781216"/>
            <a:ext cx="390377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69"/>
          <a:stretch>
            <a:fillRect/>
          </a:stretch>
        </p:blipFill>
        <p:spPr>
          <a:xfrm>
            <a:off x="561609" y="836712"/>
            <a:ext cx="11068782" cy="55631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07768" y="2852936"/>
            <a:ext cx="1843933" cy="619200"/>
          </a:xfrm>
          <a:custGeom>
            <a:avLst/>
            <a:gdLst>
              <a:gd name="connsiteX0" fmla="*/ 0 w 1834101"/>
              <a:gd name="connsiteY0" fmla="*/ 0 h 576064"/>
              <a:gd name="connsiteX1" fmla="*/ 1834101 w 1834101"/>
              <a:gd name="connsiteY1" fmla="*/ 0 h 576064"/>
              <a:gd name="connsiteX2" fmla="*/ 1834101 w 1834101"/>
              <a:gd name="connsiteY2" fmla="*/ 576064 h 576064"/>
              <a:gd name="connsiteX3" fmla="*/ 0 w 1834101"/>
              <a:gd name="connsiteY3" fmla="*/ 576064 h 576064"/>
              <a:gd name="connsiteX4" fmla="*/ 0 w 1834101"/>
              <a:gd name="connsiteY4" fmla="*/ 0 h 576064"/>
              <a:gd name="connsiteX0-1" fmla="*/ 0 w 1843933"/>
              <a:gd name="connsiteY0-2" fmla="*/ 0 h 625225"/>
              <a:gd name="connsiteX1-3" fmla="*/ 1834101 w 1843933"/>
              <a:gd name="connsiteY1-4" fmla="*/ 0 h 625225"/>
              <a:gd name="connsiteX2-5" fmla="*/ 1843933 w 1843933"/>
              <a:gd name="connsiteY2-6" fmla="*/ 625225 h 625225"/>
              <a:gd name="connsiteX3-7" fmla="*/ 0 w 1843933"/>
              <a:gd name="connsiteY3-8" fmla="*/ 576064 h 625225"/>
              <a:gd name="connsiteX4-9" fmla="*/ 0 w 1843933"/>
              <a:gd name="connsiteY4-10" fmla="*/ 0 h 625225"/>
              <a:gd name="connsiteX0-11" fmla="*/ 0 w 1843933"/>
              <a:gd name="connsiteY0-12" fmla="*/ 0 h 625225"/>
              <a:gd name="connsiteX1-13" fmla="*/ 1834101 w 1843933"/>
              <a:gd name="connsiteY1-14" fmla="*/ 0 h 625225"/>
              <a:gd name="connsiteX2-15" fmla="*/ 1843933 w 1843933"/>
              <a:gd name="connsiteY2-16" fmla="*/ 625225 h 625225"/>
              <a:gd name="connsiteX3-17" fmla="*/ 9832 w 1843933"/>
              <a:gd name="connsiteY3-18" fmla="*/ 605560 h 625225"/>
              <a:gd name="connsiteX4-19" fmla="*/ 0 w 1843933"/>
              <a:gd name="connsiteY4-20" fmla="*/ 0 h 6252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43933" h="625225">
                <a:moveTo>
                  <a:pt x="0" y="0"/>
                </a:moveTo>
                <a:lnTo>
                  <a:pt x="1834101" y="0"/>
                </a:lnTo>
                <a:lnTo>
                  <a:pt x="1843933" y="625225"/>
                </a:lnTo>
                <a:lnTo>
                  <a:pt x="9832" y="60556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72264" y="4581128"/>
            <a:ext cx="3096344" cy="73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2786983"/>
            <a:ext cx="11340000" cy="3641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13901" y="3044333"/>
            <a:ext cx="2018539" cy="419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52289" y="4855316"/>
            <a:ext cx="2951637" cy="419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458"/>
          <a:stretch>
            <a:fillRect/>
          </a:stretch>
        </p:blipFill>
        <p:spPr>
          <a:xfrm>
            <a:off x="444632" y="980728"/>
            <a:ext cx="11287428" cy="167758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760296" y="999578"/>
            <a:ext cx="2376264" cy="603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041866"/>
            <a:ext cx="11340000" cy="4619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48914" y="4118279"/>
            <a:ext cx="1075919" cy="314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29266" y="4003985"/>
            <a:ext cx="1456775" cy="428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42868" y="4051607"/>
            <a:ext cx="561763" cy="380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80501" y="4051607"/>
            <a:ext cx="1104483" cy="47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1060294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60855" y="2679922"/>
            <a:ext cx="1362090" cy="391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26020" y="2679922"/>
            <a:ext cx="1335382" cy="489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52728" y="5217677"/>
            <a:ext cx="1557946" cy="391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13041" y="5324529"/>
            <a:ext cx="1112819" cy="382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06438" y="6063595"/>
            <a:ext cx="3534313" cy="40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2024-10-15T03:08:59Z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