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324" r:id="rId3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63" r:id="rId14"/>
    <p:sldId id="353" r:id="rId15"/>
    <p:sldId id="351" r:id="rId16"/>
    <p:sldId id="352" r:id="rId17"/>
    <p:sldId id="350" r:id="rId18"/>
    <p:sldId id="349" r:id="rId19"/>
    <p:sldId id="364" r:id="rId20"/>
    <p:sldId id="348" r:id="rId21"/>
    <p:sldId id="365" r:id="rId22"/>
    <p:sldId id="347" r:id="rId23"/>
    <p:sldId id="346" r:id="rId24"/>
    <p:sldId id="345" r:id="rId25"/>
    <p:sldId id="343" r:id="rId26"/>
    <p:sldId id="344" r:id="rId27"/>
    <p:sldId id="342" r:id="rId28"/>
    <p:sldId id="341" r:id="rId29"/>
    <p:sldId id="340" r:id="rId30"/>
    <p:sldId id="367" r:id="rId31"/>
    <p:sldId id="339" r:id="rId32"/>
    <p:sldId id="369" r:id="rId33"/>
    <p:sldId id="338" r:id="rId34"/>
    <p:sldId id="337" r:id="rId35"/>
    <p:sldId id="368" r:id="rId36"/>
    <p:sldId id="336" r:id="rId37"/>
    <p:sldId id="332" r:id="rId38"/>
    <p:sldId id="335" r:id="rId39"/>
    <p:sldId id="334" r:id="rId40"/>
    <p:sldId id="333" r:id="rId41"/>
    <p:sldId id="331" r:id="rId42"/>
    <p:sldId id="330" r:id="rId43"/>
    <p:sldId id="329" r:id="rId44"/>
    <p:sldId id="366" r:id="rId45"/>
    <p:sldId id="328" r:id="rId46"/>
    <p:sldId id="327" r:id="rId47"/>
    <p:sldId id="326" r:id="rId48"/>
    <p:sldId id="325" r:id="rId49"/>
    <p:sldId id="370" r:id="rId50"/>
    <p:sldId id="371" r:id="rId51"/>
    <p:sldId id="372" r:id="rId52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4660"/>
  </p:normalViewPr>
  <p:slideViewPr>
    <p:cSldViewPr showGuides="1">
      <p:cViewPr varScale="1">
        <p:scale>
          <a:sx n="78" d="100"/>
          <a:sy n="78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39968" y="2961172"/>
            <a:ext cx="6312064" cy="935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5"/>
          <a:stretch>
            <a:fillRect/>
          </a:stretch>
        </p:blipFill>
        <p:spPr>
          <a:xfrm>
            <a:off x="911424" y="1268760"/>
            <a:ext cx="10580442" cy="470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3792" y="4509120"/>
            <a:ext cx="864096" cy="49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288" y="4653135"/>
            <a:ext cx="2376264" cy="39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772142" y="1441886"/>
            <a:ext cx="10868474" cy="44082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428490" y="2564765"/>
            <a:ext cx="137922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144" y="3645024"/>
            <a:ext cx="1584176" cy="42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355" y="5033010"/>
            <a:ext cx="1424305" cy="527050"/>
          </a:xfrm>
          <a:custGeom>
            <a:avLst/>
            <a:gdLst>
              <a:gd name="connsiteX0" fmla="*/ 0 w 1368152"/>
              <a:gd name="connsiteY0" fmla="*/ 0 h 576064"/>
              <a:gd name="connsiteX1" fmla="*/ 1368152 w 1368152"/>
              <a:gd name="connsiteY1" fmla="*/ 0 h 576064"/>
              <a:gd name="connsiteX2" fmla="*/ 1368152 w 1368152"/>
              <a:gd name="connsiteY2" fmla="*/ 576064 h 576064"/>
              <a:gd name="connsiteX3" fmla="*/ 0 w 1368152"/>
              <a:gd name="connsiteY3" fmla="*/ 576064 h 576064"/>
              <a:gd name="connsiteX4" fmla="*/ 0 w 1368152"/>
              <a:gd name="connsiteY4" fmla="*/ 0 h 576064"/>
              <a:gd name="connsiteX0-1" fmla="*/ 20320 w 1388472"/>
              <a:gd name="connsiteY0-2" fmla="*/ 0 h 626864"/>
              <a:gd name="connsiteX1-3" fmla="*/ 1388472 w 1388472"/>
              <a:gd name="connsiteY1-4" fmla="*/ 0 h 626864"/>
              <a:gd name="connsiteX2-5" fmla="*/ 1388472 w 1388472"/>
              <a:gd name="connsiteY2-6" fmla="*/ 576064 h 626864"/>
              <a:gd name="connsiteX3-7" fmla="*/ 0 w 1388472"/>
              <a:gd name="connsiteY3-8" fmla="*/ 626864 h 626864"/>
              <a:gd name="connsiteX4-9" fmla="*/ 20320 w 1388472"/>
              <a:gd name="connsiteY4-10" fmla="*/ 0 h 626864"/>
              <a:gd name="connsiteX0-11" fmla="*/ 20320 w 1424032"/>
              <a:gd name="connsiteY0-12" fmla="*/ 0 h 626864"/>
              <a:gd name="connsiteX1-13" fmla="*/ 1388472 w 1424032"/>
              <a:gd name="connsiteY1-14" fmla="*/ 0 h 626864"/>
              <a:gd name="connsiteX2-15" fmla="*/ 1424032 w 1424032"/>
              <a:gd name="connsiteY2-16" fmla="*/ 611624 h 626864"/>
              <a:gd name="connsiteX3-17" fmla="*/ 0 w 1424032"/>
              <a:gd name="connsiteY3-18" fmla="*/ 626864 h 626864"/>
              <a:gd name="connsiteX4-19" fmla="*/ 20320 w 1424032"/>
              <a:gd name="connsiteY4-20" fmla="*/ 0 h 6268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24032" h="626864">
                <a:moveTo>
                  <a:pt x="20320" y="0"/>
                </a:moveTo>
                <a:lnTo>
                  <a:pt x="1388472" y="0"/>
                </a:lnTo>
                <a:lnTo>
                  <a:pt x="1424032" y="611624"/>
                </a:lnTo>
                <a:lnTo>
                  <a:pt x="0" y="626864"/>
                </a:lnTo>
                <a:lnTo>
                  <a:pt x="2032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>
            <a:fillRect/>
          </a:stretch>
        </p:blipFill>
        <p:spPr>
          <a:xfrm>
            <a:off x="479376" y="1412776"/>
            <a:ext cx="11377264" cy="388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479376" y="1268760"/>
            <a:ext cx="11377264" cy="4879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257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1648"/>
            <a:ext cx="11340000" cy="306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905" y="729448"/>
            <a:ext cx="10201324" cy="6128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284" y="768687"/>
            <a:ext cx="471251" cy="52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1412776"/>
            <a:ext cx="504055" cy="4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8285" y="1946231"/>
            <a:ext cx="471250" cy="4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485" y="2479686"/>
            <a:ext cx="463049" cy="40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8284" y="3004933"/>
            <a:ext cx="471249" cy="4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8285" y="3538388"/>
            <a:ext cx="471248" cy="42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6486" y="4080050"/>
            <a:ext cx="463046" cy="40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8284" y="4740872"/>
            <a:ext cx="471247" cy="41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8285" y="5791367"/>
            <a:ext cx="471246" cy="37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80" y="6333029"/>
            <a:ext cx="504051" cy="46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8"/>
          <a:stretch>
            <a:fillRect/>
          </a:stretch>
        </p:blipFill>
        <p:spPr>
          <a:xfrm>
            <a:off x="870732" y="997934"/>
            <a:ext cx="10769884" cy="5236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2"/>
          <a:stretch>
            <a:fillRect/>
          </a:stretch>
        </p:blipFill>
        <p:spPr>
          <a:xfrm>
            <a:off x="645162" y="1283038"/>
            <a:ext cx="10923446" cy="226000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41"/>
          <a:stretch>
            <a:fillRect/>
          </a:stretch>
        </p:blipFill>
        <p:spPr>
          <a:xfrm>
            <a:off x="650412" y="3530198"/>
            <a:ext cx="10917720" cy="2419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/>
          <a:stretch>
            <a:fillRect/>
          </a:stretch>
        </p:blipFill>
        <p:spPr>
          <a:xfrm>
            <a:off x="551384" y="1196752"/>
            <a:ext cx="11089232" cy="469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00"/>
          <a:stretch>
            <a:fillRect/>
          </a:stretch>
        </p:blipFill>
        <p:spPr>
          <a:xfrm>
            <a:off x="767408" y="908720"/>
            <a:ext cx="10801200" cy="57724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6" y="964000"/>
            <a:ext cx="482930" cy="44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2144" y="3345958"/>
            <a:ext cx="482930" cy="44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879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8461" y="3084232"/>
            <a:ext cx="317236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9133" y="4939855"/>
            <a:ext cx="252162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00" r="11539"/>
          <a:stretch>
            <a:fillRect/>
          </a:stretch>
        </p:blipFill>
        <p:spPr>
          <a:xfrm>
            <a:off x="623392" y="1052736"/>
            <a:ext cx="10657184" cy="19122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448" y="10527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54"/>
          <a:stretch>
            <a:fillRect/>
          </a:stretch>
        </p:blipFill>
        <p:spPr>
          <a:xfrm>
            <a:off x="623392" y="2964998"/>
            <a:ext cx="11102762" cy="34883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6791" y="3048959"/>
            <a:ext cx="288988" cy="32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/>
          <a:stretch>
            <a:fillRect/>
          </a:stretch>
        </p:blipFill>
        <p:spPr>
          <a:xfrm>
            <a:off x="407368" y="2060848"/>
            <a:ext cx="11102762" cy="24116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17" y="2187445"/>
            <a:ext cx="504056" cy="52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479376" y="1196752"/>
            <a:ext cx="11233248" cy="4766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3"/>
          <a:stretch>
            <a:fillRect/>
          </a:stretch>
        </p:blipFill>
        <p:spPr>
          <a:xfrm>
            <a:off x="335360" y="1772816"/>
            <a:ext cx="11521280" cy="3565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1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44121"/>
            <a:ext cx="11340000" cy="24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88" y="709703"/>
            <a:ext cx="10294696" cy="6122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2327" y="764704"/>
            <a:ext cx="496492" cy="4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240" y="3541958"/>
            <a:ext cx="529939" cy="53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327" y="5229422"/>
            <a:ext cx="529939" cy="4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86" y="680217"/>
            <a:ext cx="10269114" cy="618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0552" y="764704"/>
            <a:ext cx="576064" cy="48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736" y="3492064"/>
            <a:ext cx="462816" cy="4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407368" y="968547"/>
            <a:ext cx="11377264" cy="4920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5"/>
          <a:stretch>
            <a:fillRect/>
          </a:stretch>
        </p:blipFill>
        <p:spPr>
          <a:xfrm>
            <a:off x="407368" y="1289271"/>
            <a:ext cx="11377264" cy="4279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58"/>
          <a:stretch>
            <a:fillRect/>
          </a:stretch>
        </p:blipFill>
        <p:spPr>
          <a:xfrm>
            <a:off x="332833" y="1340768"/>
            <a:ext cx="11526334" cy="4403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1531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793" y="1007293"/>
            <a:ext cx="272797" cy="28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7793" y="2951921"/>
            <a:ext cx="272797" cy="28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3694" y="4896549"/>
            <a:ext cx="332472" cy="28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43"/>
          <a:stretch>
            <a:fillRect/>
          </a:stretch>
        </p:blipFill>
        <p:spPr>
          <a:xfrm>
            <a:off x="479376" y="548680"/>
            <a:ext cx="11233248" cy="312769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64"/>
          <a:stretch>
            <a:fillRect/>
          </a:stretch>
        </p:blipFill>
        <p:spPr>
          <a:xfrm>
            <a:off x="479376" y="3645024"/>
            <a:ext cx="11473466" cy="317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3676372"/>
            <a:ext cx="576064" cy="61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5"/>
          <a:stretch>
            <a:fillRect/>
          </a:stretch>
        </p:blipFill>
        <p:spPr>
          <a:xfrm>
            <a:off x="551384" y="980728"/>
            <a:ext cx="10934442" cy="5439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7336" y="1052736"/>
            <a:ext cx="508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632" y="3429000"/>
            <a:ext cx="5018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281804" y="1700808"/>
            <a:ext cx="11790860" cy="3941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400" y="177281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369226" y="1196752"/>
            <a:ext cx="11453548" cy="50552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7408" y="1231424"/>
            <a:ext cx="648072" cy="54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1"/>
          <a:stretch>
            <a:fillRect/>
          </a:stretch>
        </p:blipFill>
        <p:spPr>
          <a:xfrm>
            <a:off x="623392" y="876200"/>
            <a:ext cx="10945216" cy="5217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432" y="3196716"/>
            <a:ext cx="432048" cy="40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9"/>
          <a:stretch>
            <a:fillRect/>
          </a:stretch>
        </p:blipFill>
        <p:spPr>
          <a:xfrm>
            <a:off x="407368" y="939374"/>
            <a:ext cx="11377264" cy="305583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92"/>
          <a:stretch>
            <a:fillRect/>
          </a:stretch>
        </p:blipFill>
        <p:spPr>
          <a:xfrm>
            <a:off x="407368" y="3995212"/>
            <a:ext cx="11322994" cy="25301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00" y="939374"/>
            <a:ext cx="504056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576" y="3995212"/>
            <a:ext cx="576064" cy="49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>
            <a:fillRect/>
          </a:stretch>
        </p:blipFill>
        <p:spPr>
          <a:xfrm>
            <a:off x="479376" y="1268760"/>
            <a:ext cx="11233248" cy="4853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3592" y="1268760"/>
            <a:ext cx="504056" cy="47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6520" y="4365104"/>
            <a:ext cx="504056" cy="41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"/>
          <a:stretch>
            <a:fillRect/>
          </a:stretch>
        </p:blipFill>
        <p:spPr>
          <a:xfrm>
            <a:off x="695400" y="1484784"/>
            <a:ext cx="11136600" cy="430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6" y="404664"/>
            <a:ext cx="10801200" cy="479277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6" y="4994424"/>
            <a:ext cx="10891568" cy="186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96320"/>
            <a:ext cx="9420584" cy="623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81" y="672386"/>
            <a:ext cx="10017896" cy="6052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512" y="1844824"/>
            <a:ext cx="437739" cy="39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2924945"/>
            <a:ext cx="437739" cy="37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512" y="4086367"/>
            <a:ext cx="462203" cy="42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3" y="5147340"/>
            <a:ext cx="445894" cy="36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5685989"/>
            <a:ext cx="462203" cy="40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4695" y="1268730"/>
            <a:ext cx="1716405" cy="194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839" y="764704"/>
            <a:ext cx="87886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3891" y="1871873"/>
            <a:ext cx="1291360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3303" y="1702108"/>
            <a:ext cx="760059" cy="42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2309" y="2838802"/>
            <a:ext cx="760058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112" y="3789040"/>
            <a:ext cx="1584176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0025" y="4307647"/>
            <a:ext cx="2339208" cy="31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11826" y="6165304"/>
            <a:ext cx="6975801" cy="409060"/>
          </a:xfrm>
          <a:custGeom>
            <a:avLst/>
            <a:gdLst>
              <a:gd name="connsiteX0" fmla="*/ 0 w 6965969"/>
              <a:gd name="connsiteY0" fmla="*/ 0 h 389396"/>
              <a:gd name="connsiteX1" fmla="*/ 6965969 w 6965969"/>
              <a:gd name="connsiteY1" fmla="*/ 0 h 389396"/>
              <a:gd name="connsiteX2" fmla="*/ 6965969 w 6965969"/>
              <a:gd name="connsiteY2" fmla="*/ 389396 h 389396"/>
              <a:gd name="connsiteX3" fmla="*/ 0 w 6965969"/>
              <a:gd name="connsiteY3" fmla="*/ 389396 h 389396"/>
              <a:gd name="connsiteX4" fmla="*/ 0 w 6965969"/>
              <a:gd name="connsiteY4" fmla="*/ 0 h 389396"/>
              <a:gd name="connsiteX0-1" fmla="*/ 0 w 6975801"/>
              <a:gd name="connsiteY0-2" fmla="*/ 0 h 409060"/>
              <a:gd name="connsiteX1-3" fmla="*/ 6965969 w 6975801"/>
              <a:gd name="connsiteY1-4" fmla="*/ 0 h 409060"/>
              <a:gd name="connsiteX2-5" fmla="*/ 6975801 w 6975801"/>
              <a:gd name="connsiteY2-6" fmla="*/ 409060 h 409060"/>
              <a:gd name="connsiteX3-7" fmla="*/ 0 w 6975801"/>
              <a:gd name="connsiteY3-8" fmla="*/ 389396 h 409060"/>
              <a:gd name="connsiteX4-9" fmla="*/ 0 w 6975801"/>
              <a:gd name="connsiteY4-10" fmla="*/ 0 h 409060"/>
              <a:gd name="connsiteX0-11" fmla="*/ 0 w 6975801"/>
              <a:gd name="connsiteY0-12" fmla="*/ 0 h 409060"/>
              <a:gd name="connsiteX1-13" fmla="*/ 6965969 w 6975801"/>
              <a:gd name="connsiteY1-14" fmla="*/ 0 h 409060"/>
              <a:gd name="connsiteX2-15" fmla="*/ 6975801 w 6975801"/>
              <a:gd name="connsiteY2-16" fmla="*/ 409060 h 409060"/>
              <a:gd name="connsiteX3-17" fmla="*/ 0 w 6975801"/>
              <a:gd name="connsiteY3-18" fmla="*/ 399228 h 409060"/>
              <a:gd name="connsiteX4-19" fmla="*/ 0 w 6975801"/>
              <a:gd name="connsiteY4-20" fmla="*/ 0 h 409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75801" h="409060">
                <a:moveTo>
                  <a:pt x="0" y="0"/>
                </a:moveTo>
                <a:lnTo>
                  <a:pt x="6965969" y="0"/>
                </a:lnTo>
                <a:lnTo>
                  <a:pt x="6975801" y="409060"/>
                </a:lnTo>
                <a:lnTo>
                  <a:pt x="0" y="3992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0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497919" y="941585"/>
            <a:ext cx="11196162" cy="497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9294" y="5373216"/>
            <a:ext cx="2102890" cy="45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9896" y="4077072"/>
            <a:ext cx="1440160" cy="43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479377" y="1700808"/>
            <a:ext cx="11233246" cy="312396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342" b="91881"/>
          <a:stretch>
            <a:fillRect/>
          </a:stretch>
        </p:blipFill>
        <p:spPr>
          <a:xfrm>
            <a:off x="479377" y="4813580"/>
            <a:ext cx="11017798" cy="540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288" y="1670853"/>
            <a:ext cx="2775633" cy="568418"/>
          </a:xfrm>
          <a:custGeom>
            <a:avLst/>
            <a:gdLst>
              <a:gd name="connsiteX0" fmla="*/ 0 w 2736304"/>
              <a:gd name="connsiteY0" fmla="*/ 0 h 509424"/>
              <a:gd name="connsiteX1" fmla="*/ 2736304 w 2736304"/>
              <a:gd name="connsiteY1" fmla="*/ 0 h 509424"/>
              <a:gd name="connsiteX2" fmla="*/ 2736304 w 2736304"/>
              <a:gd name="connsiteY2" fmla="*/ 509424 h 509424"/>
              <a:gd name="connsiteX3" fmla="*/ 0 w 2736304"/>
              <a:gd name="connsiteY3" fmla="*/ 509424 h 509424"/>
              <a:gd name="connsiteX4" fmla="*/ 0 w 2736304"/>
              <a:gd name="connsiteY4" fmla="*/ 0 h 509424"/>
              <a:gd name="connsiteX0-1" fmla="*/ 0 w 2775633"/>
              <a:gd name="connsiteY0-2" fmla="*/ 0 h 568418"/>
              <a:gd name="connsiteX1-3" fmla="*/ 2736304 w 2775633"/>
              <a:gd name="connsiteY1-4" fmla="*/ 0 h 568418"/>
              <a:gd name="connsiteX2-5" fmla="*/ 2775633 w 2775633"/>
              <a:gd name="connsiteY2-6" fmla="*/ 568418 h 568418"/>
              <a:gd name="connsiteX3-7" fmla="*/ 0 w 2775633"/>
              <a:gd name="connsiteY3-8" fmla="*/ 509424 h 568418"/>
              <a:gd name="connsiteX4-9" fmla="*/ 0 w 2775633"/>
              <a:gd name="connsiteY4-10" fmla="*/ 0 h 568418"/>
              <a:gd name="connsiteX0-11" fmla="*/ 0 w 2775633"/>
              <a:gd name="connsiteY0-12" fmla="*/ 0 h 568418"/>
              <a:gd name="connsiteX1-13" fmla="*/ 2736304 w 2775633"/>
              <a:gd name="connsiteY1-14" fmla="*/ 0 h 568418"/>
              <a:gd name="connsiteX2-15" fmla="*/ 2775633 w 2775633"/>
              <a:gd name="connsiteY2-16" fmla="*/ 568418 h 568418"/>
              <a:gd name="connsiteX3-17" fmla="*/ 0 w 2775633"/>
              <a:gd name="connsiteY3-18" fmla="*/ 548753 h 568418"/>
              <a:gd name="connsiteX4-19" fmla="*/ 0 w 2775633"/>
              <a:gd name="connsiteY4-20" fmla="*/ 0 h 5684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75633" h="568418">
                <a:moveTo>
                  <a:pt x="0" y="0"/>
                </a:moveTo>
                <a:lnTo>
                  <a:pt x="2736304" y="0"/>
                </a:lnTo>
                <a:lnTo>
                  <a:pt x="2775633" y="568418"/>
                </a:lnTo>
                <a:lnTo>
                  <a:pt x="0" y="5487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140" y="3645024"/>
            <a:ext cx="1971556" cy="45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5822" y="4284750"/>
            <a:ext cx="660217" cy="36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5"/>
          <a:stretch>
            <a:fillRect/>
          </a:stretch>
        </p:blipFill>
        <p:spPr>
          <a:xfrm>
            <a:off x="695400" y="820502"/>
            <a:ext cx="11033332" cy="601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272" y="1412776"/>
            <a:ext cx="1331704" cy="477768"/>
          </a:xfrm>
          <a:custGeom>
            <a:avLst/>
            <a:gdLst>
              <a:gd name="connsiteX0" fmla="*/ 0 w 1296144"/>
              <a:gd name="connsiteY0" fmla="*/ 0 h 432048"/>
              <a:gd name="connsiteX1" fmla="*/ 1296144 w 1296144"/>
              <a:gd name="connsiteY1" fmla="*/ 0 h 432048"/>
              <a:gd name="connsiteX2" fmla="*/ 1296144 w 1296144"/>
              <a:gd name="connsiteY2" fmla="*/ 432048 h 432048"/>
              <a:gd name="connsiteX3" fmla="*/ 0 w 1296144"/>
              <a:gd name="connsiteY3" fmla="*/ 432048 h 432048"/>
              <a:gd name="connsiteX4" fmla="*/ 0 w 1296144"/>
              <a:gd name="connsiteY4" fmla="*/ 0 h 432048"/>
              <a:gd name="connsiteX0-1" fmla="*/ 0 w 1331704"/>
              <a:gd name="connsiteY0-2" fmla="*/ 0 h 477768"/>
              <a:gd name="connsiteX1-3" fmla="*/ 1296144 w 1331704"/>
              <a:gd name="connsiteY1-4" fmla="*/ 0 h 477768"/>
              <a:gd name="connsiteX2-5" fmla="*/ 1331704 w 1331704"/>
              <a:gd name="connsiteY2-6" fmla="*/ 477768 h 477768"/>
              <a:gd name="connsiteX3-7" fmla="*/ 0 w 1331704"/>
              <a:gd name="connsiteY3-8" fmla="*/ 432048 h 477768"/>
              <a:gd name="connsiteX4-9" fmla="*/ 0 w 1331704"/>
              <a:gd name="connsiteY4-10" fmla="*/ 0 h 477768"/>
              <a:gd name="connsiteX0-11" fmla="*/ 0 w 1331704"/>
              <a:gd name="connsiteY0-12" fmla="*/ 0 h 477768"/>
              <a:gd name="connsiteX1-13" fmla="*/ 1296144 w 1331704"/>
              <a:gd name="connsiteY1-14" fmla="*/ 0 h 477768"/>
              <a:gd name="connsiteX2-15" fmla="*/ 1331704 w 1331704"/>
              <a:gd name="connsiteY2-16" fmla="*/ 477768 h 477768"/>
              <a:gd name="connsiteX3-17" fmla="*/ 0 w 1331704"/>
              <a:gd name="connsiteY3-18" fmla="*/ 467608 h 477768"/>
              <a:gd name="connsiteX4-19" fmla="*/ 0 w 1331704"/>
              <a:gd name="connsiteY4-20" fmla="*/ 0 h 4777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1704" h="477768">
                <a:moveTo>
                  <a:pt x="0" y="0"/>
                </a:moveTo>
                <a:lnTo>
                  <a:pt x="1296144" y="0"/>
                </a:lnTo>
                <a:lnTo>
                  <a:pt x="1331704" y="477768"/>
                </a:lnTo>
                <a:lnTo>
                  <a:pt x="0" y="46760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728" y="2636912"/>
            <a:ext cx="1080120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1714" y="3933056"/>
            <a:ext cx="1896413" cy="35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8200" y="4497304"/>
            <a:ext cx="824104" cy="40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656" y="5026318"/>
            <a:ext cx="1032200" cy="48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7172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8549" y="2762712"/>
            <a:ext cx="665891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1289" y="2717712"/>
            <a:ext cx="431929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5867" y="3932711"/>
            <a:ext cx="809867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0566" y="3896712"/>
            <a:ext cx="55790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0199" y="5669712"/>
            <a:ext cx="1916687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3820" y="6254712"/>
            <a:ext cx="1178807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5529"/>
            <a:ext cx="11340000" cy="3746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0962" y="2337333"/>
            <a:ext cx="1218740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3708" y="2423141"/>
            <a:ext cx="1104483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2222" y="4206038"/>
            <a:ext cx="1256826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4338" y="4835295"/>
            <a:ext cx="1142569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36"/>
          <a:stretch>
            <a:fillRect/>
          </a:stretch>
        </p:blipFill>
        <p:spPr>
          <a:xfrm>
            <a:off x="839416" y="690864"/>
            <a:ext cx="10513168" cy="5769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619250"/>
            <a:ext cx="114966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47662" y="2780928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7368" y="3385854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68" y="4027142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2" y="4616544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732234"/>
            <a:ext cx="11458575" cy="615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8817" y="732234"/>
            <a:ext cx="11580986" cy="48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4301" y="1268760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59" y="1877294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479" y="2513609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479" y="3122143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454" y="3735053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671" y="4361365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519" y="4966329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5404" y="5588436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519" y="6214043"/>
            <a:ext cx="11580986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2514600"/>
            <a:ext cx="11372850" cy="182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14146" y="2442966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5507" y="3068586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507" y="3677418"/>
            <a:ext cx="11580986" cy="55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4700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8554" y="2789779"/>
            <a:ext cx="342847" cy="2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2509" y="3370421"/>
            <a:ext cx="272519" cy="2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2509" y="4531704"/>
            <a:ext cx="272519" cy="2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927" y="5103548"/>
            <a:ext cx="298892" cy="3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2509" y="5692987"/>
            <a:ext cx="272519" cy="2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916" y="692865"/>
            <a:ext cx="9838652" cy="6011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520" y="3557452"/>
            <a:ext cx="429610" cy="37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20" y="4630965"/>
            <a:ext cx="445735" cy="45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07" y="722398"/>
            <a:ext cx="10990418" cy="6025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9" y="1378391"/>
            <a:ext cx="538532" cy="47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9" y="3212976"/>
            <a:ext cx="5295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9" y="4503681"/>
            <a:ext cx="556503" cy="43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767408" y="836712"/>
            <a:ext cx="10585176" cy="575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1085" y="1674740"/>
            <a:ext cx="323727" cy="34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521" y="2941306"/>
            <a:ext cx="371335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128" y="4198349"/>
            <a:ext cx="295163" cy="3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27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634" y="1507042"/>
            <a:ext cx="323727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549" y="3365650"/>
            <a:ext cx="380856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2024-10-15T05:23:03Z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