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324" r:id="rId3"/>
    <p:sldId id="365" r:id="rId4"/>
    <p:sldId id="364" r:id="rId5"/>
    <p:sldId id="363" r:id="rId6"/>
    <p:sldId id="362" r:id="rId7"/>
    <p:sldId id="361" r:id="rId8"/>
    <p:sldId id="360" r:id="rId9"/>
    <p:sldId id="359" r:id="rId10"/>
    <p:sldId id="366" r:id="rId11"/>
    <p:sldId id="358" r:id="rId12"/>
    <p:sldId id="357" r:id="rId13"/>
    <p:sldId id="356" r:id="rId14"/>
    <p:sldId id="367" r:id="rId15"/>
    <p:sldId id="355" r:id="rId16"/>
    <p:sldId id="354" r:id="rId17"/>
    <p:sldId id="353" r:id="rId18"/>
    <p:sldId id="352" r:id="rId19"/>
    <p:sldId id="351" r:id="rId20"/>
    <p:sldId id="350" r:id="rId21"/>
    <p:sldId id="349" r:id="rId22"/>
    <p:sldId id="348" r:id="rId23"/>
    <p:sldId id="347" r:id="rId24"/>
    <p:sldId id="368" r:id="rId25"/>
    <p:sldId id="346" r:id="rId26"/>
    <p:sldId id="345" r:id="rId27"/>
    <p:sldId id="344" r:id="rId28"/>
    <p:sldId id="370" r:id="rId29"/>
    <p:sldId id="343" r:id="rId30"/>
    <p:sldId id="342" r:id="rId31"/>
    <p:sldId id="369" r:id="rId32"/>
    <p:sldId id="340" r:id="rId33"/>
    <p:sldId id="371" r:id="rId34"/>
    <p:sldId id="339" r:id="rId35"/>
    <p:sldId id="372" r:id="rId36"/>
    <p:sldId id="338" r:id="rId37"/>
    <p:sldId id="337" r:id="rId38"/>
    <p:sldId id="336" r:id="rId39"/>
    <p:sldId id="335" r:id="rId40"/>
    <p:sldId id="334" r:id="rId41"/>
    <p:sldId id="333" r:id="rId42"/>
    <p:sldId id="332" r:id="rId43"/>
    <p:sldId id="331" r:id="rId44"/>
    <p:sldId id="330" r:id="rId45"/>
    <p:sldId id="328" r:id="rId46"/>
    <p:sldId id="327" r:id="rId47"/>
    <p:sldId id="326" r:id="rId48"/>
    <p:sldId id="325" r:id="rId49"/>
    <p:sldId id="373" r:id="rId50"/>
    <p:sldId id="374" r:id="rId51"/>
  </p:sldIdLst>
  <p:sldSz cx="12192000" cy="6858000"/>
  <p:notesSz cx="6858000" cy="9144000"/>
  <p:custDataLst>
    <p:tags r:id="rId5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30" autoAdjust="0"/>
    <p:restoredTop sz="94660"/>
  </p:normalViewPr>
  <p:slideViewPr>
    <p:cSldViewPr showGuides="1">
      <p:cViewPr varScale="1">
        <p:scale>
          <a:sx n="78" d="100"/>
          <a:sy n="78" d="100"/>
        </p:scale>
        <p:origin x="662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7" Type="http://schemas.openxmlformats.org/officeDocument/2006/relationships/tags" Target="tags/tag1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handoutMaster" Target="handoutMasters/handoutMaster1.xml"/><Relationship Id="rId52" Type="http://schemas.openxmlformats.org/officeDocument/2006/relationships/notesMaster" Target="notesMasters/notesMaster1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3"/>
          <a:stretch>
            <a:fillRect/>
          </a:stretch>
        </p:blipFill>
        <p:spPr>
          <a:xfrm>
            <a:off x="2687940" y="2924944"/>
            <a:ext cx="6816120" cy="9227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1"/>
          <a:stretch>
            <a:fillRect/>
          </a:stretch>
        </p:blipFill>
        <p:spPr>
          <a:xfrm>
            <a:off x="551384" y="1123413"/>
            <a:ext cx="11377264" cy="4906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432" y="1916832"/>
            <a:ext cx="59568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432" y="3262160"/>
            <a:ext cx="595685" cy="59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9887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156" y="1411840"/>
            <a:ext cx="304685" cy="32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0634" y="2651870"/>
            <a:ext cx="323727" cy="343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0156" y="4530993"/>
            <a:ext cx="304685" cy="333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27"/>
          <a:stretch>
            <a:fillRect/>
          </a:stretch>
        </p:blipFill>
        <p:spPr>
          <a:xfrm>
            <a:off x="456526" y="1213455"/>
            <a:ext cx="11278948" cy="4431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7888" y="3429000"/>
            <a:ext cx="1584176" cy="42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6120" y="4293096"/>
            <a:ext cx="1368152" cy="43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65"/>
          <a:stretch>
            <a:fillRect/>
          </a:stretch>
        </p:blipFill>
        <p:spPr>
          <a:xfrm>
            <a:off x="660758" y="1533736"/>
            <a:ext cx="11089232" cy="442191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439816" y="1844824"/>
            <a:ext cx="1656184" cy="43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16280" y="3645024"/>
            <a:ext cx="1296144" cy="36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43192" y="4509120"/>
            <a:ext cx="2360136" cy="468496"/>
          </a:xfrm>
          <a:custGeom>
            <a:avLst/>
            <a:gdLst>
              <a:gd name="connsiteX0" fmla="*/ 0 w 2304256"/>
              <a:gd name="connsiteY0" fmla="*/ 0 h 504056"/>
              <a:gd name="connsiteX1" fmla="*/ 2304256 w 2304256"/>
              <a:gd name="connsiteY1" fmla="*/ 0 h 504056"/>
              <a:gd name="connsiteX2" fmla="*/ 2304256 w 2304256"/>
              <a:gd name="connsiteY2" fmla="*/ 504056 h 504056"/>
              <a:gd name="connsiteX3" fmla="*/ 0 w 2304256"/>
              <a:gd name="connsiteY3" fmla="*/ 504056 h 504056"/>
              <a:gd name="connsiteX4" fmla="*/ 0 w 2304256"/>
              <a:gd name="connsiteY4" fmla="*/ 0 h 504056"/>
              <a:gd name="connsiteX0-1" fmla="*/ 40640 w 2344896"/>
              <a:gd name="connsiteY0-2" fmla="*/ 0 h 504056"/>
              <a:gd name="connsiteX1-3" fmla="*/ 2344896 w 2344896"/>
              <a:gd name="connsiteY1-4" fmla="*/ 0 h 504056"/>
              <a:gd name="connsiteX2-5" fmla="*/ 2344896 w 2344896"/>
              <a:gd name="connsiteY2-6" fmla="*/ 504056 h 504056"/>
              <a:gd name="connsiteX3-7" fmla="*/ 0 w 2344896"/>
              <a:gd name="connsiteY3-8" fmla="*/ 443096 h 504056"/>
              <a:gd name="connsiteX4-9" fmla="*/ 40640 w 2344896"/>
              <a:gd name="connsiteY4-10" fmla="*/ 0 h 504056"/>
              <a:gd name="connsiteX0-11" fmla="*/ 40640 w 2360136"/>
              <a:gd name="connsiteY0-12" fmla="*/ 0 h 468496"/>
              <a:gd name="connsiteX1-13" fmla="*/ 2344896 w 2360136"/>
              <a:gd name="connsiteY1-14" fmla="*/ 0 h 468496"/>
              <a:gd name="connsiteX2-15" fmla="*/ 2360136 w 2360136"/>
              <a:gd name="connsiteY2-16" fmla="*/ 468496 h 468496"/>
              <a:gd name="connsiteX3-17" fmla="*/ 0 w 2360136"/>
              <a:gd name="connsiteY3-18" fmla="*/ 443096 h 468496"/>
              <a:gd name="connsiteX4-19" fmla="*/ 40640 w 2360136"/>
              <a:gd name="connsiteY4-20" fmla="*/ 0 h 46849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360136" h="468496">
                <a:moveTo>
                  <a:pt x="40640" y="0"/>
                </a:moveTo>
                <a:lnTo>
                  <a:pt x="2344896" y="0"/>
                </a:lnTo>
                <a:lnTo>
                  <a:pt x="2360136" y="468496"/>
                </a:lnTo>
                <a:lnTo>
                  <a:pt x="0" y="443096"/>
                </a:lnTo>
                <a:lnTo>
                  <a:pt x="4064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" y="764704"/>
            <a:ext cx="1035066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4945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146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129"/>
          <a:stretch>
            <a:fillRect/>
          </a:stretch>
        </p:blipFill>
        <p:spPr>
          <a:xfrm>
            <a:off x="386640" y="3297985"/>
            <a:ext cx="11421490" cy="31584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416" y="3426216"/>
            <a:ext cx="432048" cy="43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16" y="4077072"/>
            <a:ext cx="432048" cy="43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416" y="4723649"/>
            <a:ext cx="432048" cy="43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416" y="5277754"/>
            <a:ext cx="432048" cy="43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71"/>
          <a:stretch>
            <a:fillRect/>
          </a:stretch>
        </p:blipFill>
        <p:spPr>
          <a:xfrm>
            <a:off x="623392" y="1470479"/>
            <a:ext cx="11477054" cy="440623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5440" y="1535073"/>
            <a:ext cx="504056" cy="453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0296" y="2852935"/>
            <a:ext cx="499199" cy="33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440" y="3410345"/>
            <a:ext cx="504055" cy="51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3830" y="4052420"/>
            <a:ext cx="505665" cy="45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65152" y="4725145"/>
            <a:ext cx="49434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3025" y="5301211"/>
            <a:ext cx="506470" cy="46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515" y="725170"/>
            <a:ext cx="7790180" cy="6063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38549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84" y="764704"/>
            <a:ext cx="1006708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1020" y="3030732"/>
            <a:ext cx="329652" cy="287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1020" y="4899361"/>
            <a:ext cx="329652" cy="295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24" b="33293"/>
          <a:stretch>
            <a:fillRect/>
          </a:stretch>
        </p:blipFill>
        <p:spPr>
          <a:xfrm>
            <a:off x="1307468" y="1124744"/>
            <a:ext cx="9577064" cy="5295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67508" y="1153496"/>
            <a:ext cx="648072" cy="547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5334" y="3089918"/>
            <a:ext cx="540246" cy="627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06" b="-100"/>
          <a:stretch>
            <a:fillRect/>
          </a:stretch>
        </p:blipFill>
        <p:spPr>
          <a:xfrm>
            <a:off x="643594" y="573826"/>
            <a:ext cx="10925014" cy="2351118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94" y="2732226"/>
            <a:ext cx="10907952" cy="4081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299" y="693587"/>
            <a:ext cx="451073" cy="38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7492" y="2746535"/>
            <a:ext cx="495144" cy="643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3650" y="4578274"/>
            <a:ext cx="495144" cy="643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04"/>
          <a:stretch>
            <a:fillRect/>
          </a:stretch>
        </p:blipFill>
        <p:spPr>
          <a:xfrm>
            <a:off x="479376" y="908720"/>
            <a:ext cx="11233248" cy="5439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96"/>
          <a:stretch>
            <a:fillRect/>
          </a:stretch>
        </p:blipFill>
        <p:spPr>
          <a:xfrm>
            <a:off x="335360" y="1369275"/>
            <a:ext cx="11521280" cy="4278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83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33511"/>
            <a:ext cx="314206" cy="34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2263723"/>
            <a:ext cx="380856" cy="333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033"/>
          <a:stretch>
            <a:fillRect/>
          </a:stretch>
        </p:blipFill>
        <p:spPr>
          <a:xfrm>
            <a:off x="360000" y="4574482"/>
            <a:ext cx="11482236" cy="200453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96953" y="4638318"/>
            <a:ext cx="410452" cy="590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18" r="-957"/>
          <a:stretch>
            <a:fillRect/>
          </a:stretch>
        </p:blipFill>
        <p:spPr>
          <a:xfrm>
            <a:off x="623392" y="980728"/>
            <a:ext cx="11134706" cy="57131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2067" y="1012092"/>
            <a:ext cx="620166" cy="46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2067" y="2996952"/>
            <a:ext cx="62016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97"/>
          <a:stretch>
            <a:fillRect/>
          </a:stretch>
        </p:blipFill>
        <p:spPr>
          <a:xfrm>
            <a:off x="623392" y="692696"/>
            <a:ext cx="11089232" cy="5860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03"/>
          <a:stretch>
            <a:fillRect/>
          </a:stretch>
        </p:blipFill>
        <p:spPr>
          <a:xfrm>
            <a:off x="563564" y="1196752"/>
            <a:ext cx="11064872" cy="194869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20"/>
          <a:stretch>
            <a:fillRect/>
          </a:stretch>
        </p:blipFill>
        <p:spPr>
          <a:xfrm>
            <a:off x="563564" y="3145450"/>
            <a:ext cx="10925008" cy="32782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52"/>
          <a:stretch>
            <a:fillRect/>
          </a:stretch>
        </p:blipFill>
        <p:spPr>
          <a:xfrm>
            <a:off x="335360" y="1556792"/>
            <a:ext cx="11521280" cy="4023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61"/>
          <a:stretch>
            <a:fillRect/>
          </a:stretch>
        </p:blipFill>
        <p:spPr>
          <a:xfrm>
            <a:off x="1343472" y="1052736"/>
            <a:ext cx="8928992" cy="19877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8106" y="1215195"/>
            <a:ext cx="323727" cy="334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138" b="54630"/>
          <a:stretch>
            <a:fillRect/>
          </a:stretch>
        </p:blipFill>
        <p:spPr>
          <a:xfrm>
            <a:off x="1343472" y="3040469"/>
            <a:ext cx="9145016" cy="327757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94978" y="4340952"/>
            <a:ext cx="512590" cy="68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42759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00235" y="976843"/>
            <a:ext cx="280170" cy="306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6459" y="2921165"/>
            <a:ext cx="350213" cy="306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5214" y="4865488"/>
            <a:ext cx="341457" cy="306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91"/>
          <a:stretch>
            <a:fillRect/>
          </a:stretch>
        </p:blipFill>
        <p:spPr>
          <a:xfrm>
            <a:off x="441283" y="1772816"/>
            <a:ext cx="11309434" cy="401733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11424" y="1799244"/>
            <a:ext cx="504056" cy="693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76"/>
          <a:stretch>
            <a:fillRect/>
          </a:stretch>
        </p:blipFill>
        <p:spPr>
          <a:xfrm>
            <a:off x="479376" y="1059184"/>
            <a:ext cx="11132508" cy="5250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424" y="1085981"/>
            <a:ext cx="504056" cy="614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24"/>
          <a:stretch>
            <a:fillRect/>
          </a:stretch>
        </p:blipFill>
        <p:spPr>
          <a:xfrm>
            <a:off x="407368" y="1772816"/>
            <a:ext cx="11239252" cy="38661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416" y="1772816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20"/>
          <a:stretch>
            <a:fillRect/>
          </a:stretch>
        </p:blipFill>
        <p:spPr>
          <a:xfrm>
            <a:off x="654038" y="1300216"/>
            <a:ext cx="11130594" cy="3981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3512" y="4653136"/>
            <a:ext cx="363095" cy="36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80"/>
          <a:stretch>
            <a:fillRect/>
          </a:stretch>
        </p:blipFill>
        <p:spPr>
          <a:xfrm>
            <a:off x="356041" y="1268760"/>
            <a:ext cx="11479918" cy="46716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76320" y="2636912"/>
            <a:ext cx="432048" cy="435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79576" y="3933056"/>
            <a:ext cx="504056" cy="50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900000"/>
            <a:ext cx="11340000" cy="58467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6805" y="2966371"/>
            <a:ext cx="333249" cy="323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4034" y="4937518"/>
            <a:ext cx="295163" cy="323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3"/>
          <a:stretch>
            <a:fillRect/>
          </a:stretch>
        </p:blipFill>
        <p:spPr>
          <a:xfrm>
            <a:off x="1103764" y="1484784"/>
            <a:ext cx="9984472" cy="4001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4622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5864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10250"/>
            <a:ext cx="11340000" cy="468691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126"/>
          <a:stretch>
            <a:fillRect/>
          </a:stretch>
        </p:blipFill>
        <p:spPr>
          <a:xfrm>
            <a:off x="360000" y="5327482"/>
            <a:ext cx="11357310" cy="1269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900000"/>
            <a:ext cx="11340000" cy="56872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5822" y="2147955"/>
            <a:ext cx="323727" cy="333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5822" y="3853176"/>
            <a:ext cx="323727" cy="342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5822" y="4424759"/>
            <a:ext cx="323727" cy="342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4865" y="5005868"/>
            <a:ext cx="295163" cy="323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5822" y="5558398"/>
            <a:ext cx="323727" cy="342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81032" y="1556792"/>
            <a:ext cx="1931592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4"/>
          <a:stretch>
            <a:fillRect/>
          </a:stretch>
        </p:blipFill>
        <p:spPr>
          <a:xfrm>
            <a:off x="1408882" y="774445"/>
            <a:ext cx="9439646" cy="60404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93315" y="1916832"/>
            <a:ext cx="603925" cy="386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2087" y="1916832"/>
            <a:ext cx="1289580" cy="386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33275" y="2932740"/>
            <a:ext cx="4968552" cy="49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18309" y="4149080"/>
            <a:ext cx="2935846" cy="373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53590" y="4653136"/>
            <a:ext cx="2894938" cy="41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43293" y="5229200"/>
            <a:ext cx="1038054" cy="37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89259" y="6381328"/>
            <a:ext cx="4968552" cy="3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01" y="836712"/>
            <a:ext cx="1097641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22579" y="4988598"/>
            <a:ext cx="884748" cy="239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92305" y="5532957"/>
            <a:ext cx="294916" cy="322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21" y="900000"/>
            <a:ext cx="1115089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3324" y="1668651"/>
            <a:ext cx="1572922" cy="328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1983" y="2306070"/>
            <a:ext cx="1385669" cy="337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33191" y="2962236"/>
            <a:ext cx="1853801" cy="403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5786" y="4911987"/>
            <a:ext cx="1132878" cy="328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56884" y="6289936"/>
            <a:ext cx="505582" cy="2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836712"/>
            <a:ext cx="11340000" cy="4600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04329" y="931964"/>
            <a:ext cx="1818589" cy="409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43422" y="3656174"/>
            <a:ext cx="542720" cy="323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34254" y="4875401"/>
            <a:ext cx="1218740" cy="342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5374065"/>
            <a:ext cx="11340000" cy="1328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672" y="764704"/>
            <a:ext cx="1020690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2574" y="2677809"/>
            <a:ext cx="625612" cy="33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29450" y="2643493"/>
            <a:ext cx="874142" cy="300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90322" y="4410756"/>
            <a:ext cx="831292" cy="291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98598" y="4410757"/>
            <a:ext cx="557052" cy="291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10155" y="6160861"/>
            <a:ext cx="788442" cy="300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89881" y="6195177"/>
            <a:ext cx="634182" cy="265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628800"/>
            <a:ext cx="11340000" cy="3884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0919" y="2409592"/>
            <a:ext cx="875969" cy="33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00415" y="2409592"/>
            <a:ext cx="1237782" cy="33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58904" y="4371096"/>
            <a:ext cx="1094962" cy="33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39206" y="4456793"/>
            <a:ext cx="1075919" cy="24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214" y="764704"/>
            <a:ext cx="959157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505"/>
          <a:stretch>
            <a:fillRect/>
          </a:stretch>
        </p:blipFill>
        <p:spPr>
          <a:xfrm>
            <a:off x="366712" y="692696"/>
            <a:ext cx="10166561" cy="23762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712" y="3183210"/>
            <a:ext cx="11458575" cy="3486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7888" y="4869160"/>
            <a:ext cx="6624736" cy="55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5197" y="5534012"/>
            <a:ext cx="11424570" cy="483381"/>
          </a:xfrm>
          <a:custGeom>
            <a:avLst/>
            <a:gdLst>
              <a:gd name="connsiteX0" fmla="*/ 0 w 11404906"/>
              <a:gd name="connsiteY0" fmla="*/ 0 h 444052"/>
              <a:gd name="connsiteX1" fmla="*/ 11404906 w 11404906"/>
              <a:gd name="connsiteY1" fmla="*/ 0 h 444052"/>
              <a:gd name="connsiteX2" fmla="*/ 11404906 w 11404906"/>
              <a:gd name="connsiteY2" fmla="*/ 444052 h 444052"/>
              <a:gd name="connsiteX3" fmla="*/ 0 w 11404906"/>
              <a:gd name="connsiteY3" fmla="*/ 444052 h 444052"/>
              <a:gd name="connsiteX4" fmla="*/ 0 w 11404906"/>
              <a:gd name="connsiteY4" fmla="*/ 0 h 444052"/>
              <a:gd name="connsiteX0-1" fmla="*/ 0 w 11404906"/>
              <a:gd name="connsiteY0-2" fmla="*/ 0 h 463716"/>
              <a:gd name="connsiteX1-3" fmla="*/ 11404906 w 11404906"/>
              <a:gd name="connsiteY1-4" fmla="*/ 0 h 463716"/>
              <a:gd name="connsiteX2-5" fmla="*/ 11395074 w 11404906"/>
              <a:gd name="connsiteY2-6" fmla="*/ 463716 h 463716"/>
              <a:gd name="connsiteX3-7" fmla="*/ 0 w 11404906"/>
              <a:gd name="connsiteY3-8" fmla="*/ 444052 h 463716"/>
              <a:gd name="connsiteX4-9" fmla="*/ 0 w 11404906"/>
              <a:gd name="connsiteY4-10" fmla="*/ 0 h 463716"/>
              <a:gd name="connsiteX0-11" fmla="*/ 19664 w 11424570"/>
              <a:gd name="connsiteY0-12" fmla="*/ 0 h 483381"/>
              <a:gd name="connsiteX1-13" fmla="*/ 11424570 w 11424570"/>
              <a:gd name="connsiteY1-14" fmla="*/ 0 h 483381"/>
              <a:gd name="connsiteX2-15" fmla="*/ 11414738 w 11424570"/>
              <a:gd name="connsiteY2-16" fmla="*/ 463716 h 483381"/>
              <a:gd name="connsiteX3-17" fmla="*/ 0 w 11424570"/>
              <a:gd name="connsiteY3-18" fmla="*/ 483381 h 483381"/>
              <a:gd name="connsiteX4-19" fmla="*/ 19664 w 11424570"/>
              <a:gd name="connsiteY4-20" fmla="*/ 0 h 4833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424570" h="483381">
                <a:moveTo>
                  <a:pt x="19664" y="0"/>
                </a:moveTo>
                <a:lnTo>
                  <a:pt x="11424570" y="0"/>
                </a:lnTo>
                <a:lnTo>
                  <a:pt x="11414738" y="463716"/>
                </a:lnTo>
                <a:lnTo>
                  <a:pt x="0" y="483381"/>
                </a:lnTo>
                <a:lnTo>
                  <a:pt x="19664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4"/>
          <p:cNvSpPr/>
          <p:nvPr/>
        </p:nvSpPr>
        <p:spPr bwMode="white">
          <a:xfrm>
            <a:off x="366712" y="6101686"/>
            <a:ext cx="11424570" cy="483381"/>
          </a:xfrm>
          <a:custGeom>
            <a:avLst/>
            <a:gdLst>
              <a:gd name="connsiteX0" fmla="*/ 0 w 11404906"/>
              <a:gd name="connsiteY0" fmla="*/ 0 h 444052"/>
              <a:gd name="connsiteX1" fmla="*/ 11404906 w 11404906"/>
              <a:gd name="connsiteY1" fmla="*/ 0 h 444052"/>
              <a:gd name="connsiteX2" fmla="*/ 11404906 w 11404906"/>
              <a:gd name="connsiteY2" fmla="*/ 444052 h 444052"/>
              <a:gd name="connsiteX3" fmla="*/ 0 w 11404906"/>
              <a:gd name="connsiteY3" fmla="*/ 444052 h 444052"/>
              <a:gd name="connsiteX4" fmla="*/ 0 w 11404906"/>
              <a:gd name="connsiteY4" fmla="*/ 0 h 444052"/>
              <a:gd name="connsiteX0-1" fmla="*/ 0 w 11404906"/>
              <a:gd name="connsiteY0-2" fmla="*/ 0 h 463716"/>
              <a:gd name="connsiteX1-3" fmla="*/ 11404906 w 11404906"/>
              <a:gd name="connsiteY1-4" fmla="*/ 0 h 463716"/>
              <a:gd name="connsiteX2-5" fmla="*/ 11395074 w 11404906"/>
              <a:gd name="connsiteY2-6" fmla="*/ 463716 h 463716"/>
              <a:gd name="connsiteX3-7" fmla="*/ 0 w 11404906"/>
              <a:gd name="connsiteY3-8" fmla="*/ 444052 h 463716"/>
              <a:gd name="connsiteX4-9" fmla="*/ 0 w 11404906"/>
              <a:gd name="connsiteY4-10" fmla="*/ 0 h 463716"/>
              <a:gd name="connsiteX0-11" fmla="*/ 19664 w 11424570"/>
              <a:gd name="connsiteY0-12" fmla="*/ 0 h 483381"/>
              <a:gd name="connsiteX1-13" fmla="*/ 11424570 w 11424570"/>
              <a:gd name="connsiteY1-14" fmla="*/ 0 h 483381"/>
              <a:gd name="connsiteX2-15" fmla="*/ 11414738 w 11424570"/>
              <a:gd name="connsiteY2-16" fmla="*/ 463716 h 483381"/>
              <a:gd name="connsiteX3-17" fmla="*/ 0 w 11424570"/>
              <a:gd name="connsiteY3-18" fmla="*/ 483381 h 483381"/>
              <a:gd name="connsiteX4-19" fmla="*/ 19664 w 11424570"/>
              <a:gd name="connsiteY4-20" fmla="*/ 0 h 4833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424570" h="483381">
                <a:moveTo>
                  <a:pt x="19664" y="0"/>
                </a:moveTo>
                <a:lnTo>
                  <a:pt x="11424570" y="0"/>
                </a:lnTo>
                <a:lnTo>
                  <a:pt x="11414738" y="463716"/>
                </a:lnTo>
                <a:lnTo>
                  <a:pt x="0" y="483381"/>
                </a:lnTo>
                <a:lnTo>
                  <a:pt x="19664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1056"/>
          <a:stretch>
            <a:fillRect/>
          </a:stretch>
        </p:blipFill>
        <p:spPr>
          <a:xfrm>
            <a:off x="366712" y="1243161"/>
            <a:ext cx="11458575" cy="4634111"/>
          </a:xfrm>
          <a:prstGeom prst="rect">
            <a:avLst/>
          </a:prstGeom>
        </p:spPr>
      </p:pic>
      <p:sp useBgFill="1">
        <p:nvSpPr>
          <p:cNvPr id="3" name="矩形 4"/>
          <p:cNvSpPr/>
          <p:nvPr/>
        </p:nvSpPr>
        <p:spPr bwMode="white">
          <a:xfrm>
            <a:off x="734711" y="1243161"/>
            <a:ext cx="11424570" cy="483381"/>
          </a:xfrm>
          <a:custGeom>
            <a:avLst/>
            <a:gdLst>
              <a:gd name="connsiteX0" fmla="*/ 0 w 11404906"/>
              <a:gd name="connsiteY0" fmla="*/ 0 h 444052"/>
              <a:gd name="connsiteX1" fmla="*/ 11404906 w 11404906"/>
              <a:gd name="connsiteY1" fmla="*/ 0 h 444052"/>
              <a:gd name="connsiteX2" fmla="*/ 11404906 w 11404906"/>
              <a:gd name="connsiteY2" fmla="*/ 444052 h 444052"/>
              <a:gd name="connsiteX3" fmla="*/ 0 w 11404906"/>
              <a:gd name="connsiteY3" fmla="*/ 444052 h 444052"/>
              <a:gd name="connsiteX4" fmla="*/ 0 w 11404906"/>
              <a:gd name="connsiteY4" fmla="*/ 0 h 444052"/>
              <a:gd name="connsiteX0-1" fmla="*/ 0 w 11404906"/>
              <a:gd name="connsiteY0-2" fmla="*/ 0 h 463716"/>
              <a:gd name="connsiteX1-3" fmla="*/ 11404906 w 11404906"/>
              <a:gd name="connsiteY1-4" fmla="*/ 0 h 463716"/>
              <a:gd name="connsiteX2-5" fmla="*/ 11395074 w 11404906"/>
              <a:gd name="connsiteY2-6" fmla="*/ 463716 h 463716"/>
              <a:gd name="connsiteX3-7" fmla="*/ 0 w 11404906"/>
              <a:gd name="connsiteY3-8" fmla="*/ 444052 h 463716"/>
              <a:gd name="connsiteX4-9" fmla="*/ 0 w 11404906"/>
              <a:gd name="connsiteY4-10" fmla="*/ 0 h 463716"/>
              <a:gd name="connsiteX0-11" fmla="*/ 19664 w 11424570"/>
              <a:gd name="connsiteY0-12" fmla="*/ 0 h 483381"/>
              <a:gd name="connsiteX1-13" fmla="*/ 11424570 w 11424570"/>
              <a:gd name="connsiteY1-14" fmla="*/ 0 h 483381"/>
              <a:gd name="connsiteX2-15" fmla="*/ 11414738 w 11424570"/>
              <a:gd name="connsiteY2-16" fmla="*/ 463716 h 483381"/>
              <a:gd name="connsiteX3-17" fmla="*/ 0 w 11424570"/>
              <a:gd name="connsiteY3-18" fmla="*/ 483381 h 483381"/>
              <a:gd name="connsiteX4-19" fmla="*/ 19664 w 11424570"/>
              <a:gd name="connsiteY4-20" fmla="*/ 0 h 4833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424570" h="483381">
                <a:moveTo>
                  <a:pt x="19664" y="0"/>
                </a:moveTo>
                <a:lnTo>
                  <a:pt x="11424570" y="0"/>
                </a:lnTo>
                <a:lnTo>
                  <a:pt x="11414738" y="463716"/>
                </a:lnTo>
                <a:lnTo>
                  <a:pt x="0" y="483381"/>
                </a:lnTo>
                <a:lnTo>
                  <a:pt x="19664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4"/>
          <p:cNvSpPr/>
          <p:nvPr/>
        </p:nvSpPr>
        <p:spPr bwMode="white">
          <a:xfrm>
            <a:off x="375322" y="1844824"/>
            <a:ext cx="11424570" cy="483381"/>
          </a:xfrm>
          <a:custGeom>
            <a:avLst/>
            <a:gdLst>
              <a:gd name="connsiteX0" fmla="*/ 0 w 11404906"/>
              <a:gd name="connsiteY0" fmla="*/ 0 h 444052"/>
              <a:gd name="connsiteX1" fmla="*/ 11404906 w 11404906"/>
              <a:gd name="connsiteY1" fmla="*/ 0 h 444052"/>
              <a:gd name="connsiteX2" fmla="*/ 11404906 w 11404906"/>
              <a:gd name="connsiteY2" fmla="*/ 444052 h 444052"/>
              <a:gd name="connsiteX3" fmla="*/ 0 w 11404906"/>
              <a:gd name="connsiteY3" fmla="*/ 444052 h 444052"/>
              <a:gd name="connsiteX4" fmla="*/ 0 w 11404906"/>
              <a:gd name="connsiteY4" fmla="*/ 0 h 444052"/>
              <a:gd name="connsiteX0-1" fmla="*/ 0 w 11404906"/>
              <a:gd name="connsiteY0-2" fmla="*/ 0 h 463716"/>
              <a:gd name="connsiteX1-3" fmla="*/ 11404906 w 11404906"/>
              <a:gd name="connsiteY1-4" fmla="*/ 0 h 463716"/>
              <a:gd name="connsiteX2-5" fmla="*/ 11395074 w 11404906"/>
              <a:gd name="connsiteY2-6" fmla="*/ 463716 h 463716"/>
              <a:gd name="connsiteX3-7" fmla="*/ 0 w 11404906"/>
              <a:gd name="connsiteY3-8" fmla="*/ 444052 h 463716"/>
              <a:gd name="connsiteX4-9" fmla="*/ 0 w 11404906"/>
              <a:gd name="connsiteY4-10" fmla="*/ 0 h 463716"/>
              <a:gd name="connsiteX0-11" fmla="*/ 19664 w 11424570"/>
              <a:gd name="connsiteY0-12" fmla="*/ 0 h 483381"/>
              <a:gd name="connsiteX1-13" fmla="*/ 11424570 w 11424570"/>
              <a:gd name="connsiteY1-14" fmla="*/ 0 h 483381"/>
              <a:gd name="connsiteX2-15" fmla="*/ 11414738 w 11424570"/>
              <a:gd name="connsiteY2-16" fmla="*/ 463716 h 483381"/>
              <a:gd name="connsiteX3-17" fmla="*/ 0 w 11424570"/>
              <a:gd name="connsiteY3-18" fmla="*/ 483381 h 483381"/>
              <a:gd name="connsiteX4-19" fmla="*/ 19664 w 11424570"/>
              <a:gd name="connsiteY4-20" fmla="*/ 0 h 4833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424570" h="483381">
                <a:moveTo>
                  <a:pt x="19664" y="0"/>
                </a:moveTo>
                <a:lnTo>
                  <a:pt x="11424570" y="0"/>
                </a:lnTo>
                <a:lnTo>
                  <a:pt x="11414738" y="463716"/>
                </a:lnTo>
                <a:lnTo>
                  <a:pt x="0" y="483381"/>
                </a:lnTo>
                <a:lnTo>
                  <a:pt x="19664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5899" y="2420888"/>
            <a:ext cx="11424570" cy="483381"/>
          </a:xfrm>
          <a:custGeom>
            <a:avLst/>
            <a:gdLst>
              <a:gd name="connsiteX0" fmla="*/ 0 w 11404906"/>
              <a:gd name="connsiteY0" fmla="*/ 0 h 444052"/>
              <a:gd name="connsiteX1" fmla="*/ 11404906 w 11404906"/>
              <a:gd name="connsiteY1" fmla="*/ 0 h 444052"/>
              <a:gd name="connsiteX2" fmla="*/ 11404906 w 11404906"/>
              <a:gd name="connsiteY2" fmla="*/ 444052 h 444052"/>
              <a:gd name="connsiteX3" fmla="*/ 0 w 11404906"/>
              <a:gd name="connsiteY3" fmla="*/ 444052 h 444052"/>
              <a:gd name="connsiteX4" fmla="*/ 0 w 11404906"/>
              <a:gd name="connsiteY4" fmla="*/ 0 h 444052"/>
              <a:gd name="connsiteX0-1" fmla="*/ 0 w 11404906"/>
              <a:gd name="connsiteY0-2" fmla="*/ 0 h 463716"/>
              <a:gd name="connsiteX1-3" fmla="*/ 11404906 w 11404906"/>
              <a:gd name="connsiteY1-4" fmla="*/ 0 h 463716"/>
              <a:gd name="connsiteX2-5" fmla="*/ 11395074 w 11404906"/>
              <a:gd name="connsiteY2-6" fmla="*/ 463716 h 463716"/>
              <a:gd name="connsiteX3-7" fmla="*/ 0 w 11404906"/>
              <a:gd name="connsiteY3-8" fmla="*/ 444052 h 463716"/>
              <a:gd name="connsiteX4-9" fmla="*/ 0 w 11404906"/>
              <a:gd name="connsiteY4-10" fmla="*/ 0 h 463716"/>
              <a:gd name="connsiteX0-11" fmla="*/ 19664 w 11424570"/>
              <a:gd name="connsiteY0-12" fmla="*/ 0 h 483381"/>
              <a:gd name="connsiteX1-13" fmla="*/ 11424570 w 11424570"/>
              <a:gd name="connsiteY1-14" fmla="*/ 0 h 483381"/>
              <a:gd name="connsiteX2-15" fmla="*/ 11414738 w 11424570"/>
              <a:gd name="connsiteY2-16" fmla="*/ 463716 h 483381"/>
              <a:gd name="connsiteX3-17" fmla="*/ 0 w 11424570"/>
              <a:gd name="connsiteY3-18" fmla="*/ 483381 h 483381"/>
              <a:gd name="connsiteX4-19" fmla="*/ 19664 w 11424570"/>
              <a:gd name="connsiteY4-20" fmla="*/ 0 h 4833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424570" h="483381">
                <a:moveTo>
                  <a:pt x="19664" y="0"/>
                </a:moveTo>
                <a:lnTo>
                  <a:pt x="11424570" y="0"/>
                </a:lnTo>
                <a:lnTo>
                  <a:pt x="11414738" y="463716"/>
                </a:lnTo>
                <a:lnTo>
                  <a:pt x="0" y="483381"/>
                </a:lnTo>
                <a:lnTo>
                  <a:pt x="19664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4"/>
          <p:cNvSpPr/>
          <p:nvPr/>
        </p:nvSpPr>
        <p:spPr bwMode="white">
          <a:xfrm>
            <a:off x="421485" y="2996952"/>
            <a:ext cx="11424570" cy="483381"/>
          </a:xfrm>
          <a:custGeom>
            <a:avLst/>
            <a:gdLst>
              <a:gd name="connsiteX0" fmla="*/ 0 w 11404906"/>
              <a:gd name="connsiteY0" fmla="*/ 0 h 444052"/>
              <a:gd name="connsiteX1" fmla="*/ 11404906 w 11404906"/>
              <a:gd name="connsiteY1" fmla="*/ 0 h 444052"/>
              <a:gd name="connsiteX2" fmla="*/ 11404906 w 11404906"/>
              <a:gd name="connsiteY2" fmla="*/ 444052 h 444052"/>
              <a:gd name="connsiteX3" fmla="*/ 0 w 11404906"/>
              <a:gd name="connsiteY3" fmla="*/ 444052 h 444052"/>
              <a:gd name="connsiteX4" fmla="*/ 0 w 11404906"/>
              <a:gd name="connsiteY4" fmla="*/ 0 h 444052"/>
              <a:gd name="connsiteX0-1" fmla="*/ 0 w 11404906"/>
              <a:gd name="connsiteY0-2" fmla="*/ 0 h 463716"/>
              <a:gd name="connsiteX1-3" fmla="*/ 11404906 w 11404906"/>
              <a:gd name="connsiteY1-4" fmla="*/ 0 h 463716"/>
              <a:gd name="connsiteX2-5" fmla="*/ 11395074 w 11404906"/>
              <a:gd name="connsiteY2-6" fmla="*/ 463716 h 463716"/>
              <a:gd name="connsiteX3-7" fmla="*/ 0 w 11404906"/>
              <a:gd name="connsiteY3-8" fmla="*/ 444052 h 463716"/>
              <a:gd name="connsiteX4-9" fmla="*/ 0 w 11404906"/>
              <a:gd name="connsiteY4-10" fmla="*/ 0 h 463716"/>
              <a:gd name="connsiteX0-11" fmla="*/ 19664 w 11424570"/>
              <a:gd name="connsiteY0-12" fmla="*/ 0 h 483381"/>
              <a:gd name="connsiteX1-13" fmla="*/ 11424570 w 11424570"/>
              <a:gd name="connsiteY1-14" fmla="*/ 0 h 483381"/>
              <a:gd name="connsiteX2-15" fmla="*/ 11414738 w 11424570"/>
              <a:gd name="connsiteY2-16" fmla="*/ 463716 h 483381"/>
              <a:gd name="connsiteX3-17" fmla="*/ 0 w 11424570"/>
              <a:gd name="connsiteY3-18" fmla="*/ 483381 h 483381"/>
              <a:gd name="connsiteX4-19" fmla="*/ 19664 w 11424570"/>
              <a:gd name="connsiteY4-20" fmla="*/ 0 h 4833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424570" h="483381">
                <a:moveTo>
                  <a:pt x="19664" y="0"/>
                </a:moveTo>
                <a:lnTo>
                  <a:pt x="11424570" y="0"/>
                </a:lnTo>
                <a:lnTo>
                  <a:pt x="11414738" y="463716"/>
                </a:lnTo>
                <a:lnTo>
                  <a:pt x="0" y="483381"/>
                </a:lnTo>
                <a:lnTo>
                  <a:pt x="19664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4"/>
          <p:cNvSpPr/>
          <p:nvPr/>
        </p:nvSpPr>
        <p:spPr bwMode="white">
          <a:xfrm>
            <a:off x="401495" y="3593691"/>
            <a:ext cx="11434402" cy="463716"/>
          </a:xfrm>
          <a:custGeom>
            <a:avLst/>
            <a:gdLst>
              <a:gd name="connsiteX0" fmla="*/ 0 w 11404906"/>
              <a:gd name="connsiteY0" fmla="*/ 0 h 444052"/>
              <a:gd name="connsiteX1" fmla="*/ 11404906 w 11404906"/>
              <a:gd name="connsiteY1" fmla="*/ 0 h 444052"/>
              <a:gd name="connsiteX2" fmla="*/ 11404906 w 11404906"/>
              <a:gd name="connsiteY2" fmla="*/ 444052 h 444052"/>
              <a:gd name="connsiteX3" fmla="*/ 0 w 11404906"/>
              <a:gd name="connsiteY3" fmla="*/ 444052 h 444052"/>
              <a:gd name="connsiteX4" fmla="*/ 0 w 11404906"/>
              <a:gd name="connsiteY4" fmla="*/ 0 h 444052"/>
              <a:gd name="connsiteX0-1" fmla="*/ 0 w 11404906"/>
              <a:gd name="connsiteY0-2" fmla="*/ 0 h 463716"/>
              <a:gd name="connsiteX1-3" fmla="*/ 11404906 w 11404906"/>
              <a:gd name="connsiteY1-4" fmla="*/ 0 h 463716"/>
              <a:gd name="connsiteX2-5" fmla="*/ 11395074 w 11404906"/>
              <a:gd name="connsiteY2-6" fmla="*/ 463716 h 463716"/>
              <a:gd name="connsiteX3-7" fmla="*/ 0 w 11404906"/>
              <a:gd name="connsiteY3-8" fmla="*/ 444052 h 463716"/>
              <a:gd name="connsiteX4-9" fmla="*/ 0 w 11404906"/>
              <a:gd name="connsiteY4-10" fmla="*/ 0 h 463716"/>
              <a:gd name="connsiteX0-11" fmla="*/ 19664 w 11424570"/>
              <a:gd name="connsiteY0-12" fmla="*/ 0 h 483381"/>
              <a:gd name="connsiteX1-13" fmla="*/ 11424570 w 11424570"/>
              <a:gd name="connsiteY1-14" fmla="*/ 0 h 483381"/>
              <a:gd name="connsiteX2-15" fmla="*/ 11414738 w 11424570"/>
              <a:gd name="connsiteY2-16" fmla="*/ 463716 h 483381"/>
              <a:gd name="connsiteX3-17" fmla="*/ 0 w 11424570"/>
              <a:gd name="connsiteY3-18" fmla="*/ 483381 h 483381"/>
              <a:gd name="connsiteX4-19" fmla="*/ 19664 w 11424570"/>
              <a:gd name="connsiteY4-20" fmla="*/ 0 h 483381"/>
              <a:gd name="connsiteX0-21" fmla="*/ 19664 w 11424570"/>
              <a:gd name="connsiteY0-22" fmla="*/ 0 h 463716"/>
              <a:gd name="connsiteX1-23" fmla="*/ 11424570 w 11424570"/>
              <a:gd name="connsiteY1-24" fmla="*/ 0 h 463716"/>
              <a:gd name="connsiteX2-25" fmla="*/ 11414738 w 11424570"/>
              <a:gd name="connsiteY2-26" fmla="*/ 463716 h 463716"/>
              <a:gd name="connsiteX3-27" fmla="*/ 0 w 11424570"/>
              <a:gd name="connsiteY3-28" fmla="*/ 444052 h 463716"/>
              <a:gd name="connsiteX4-29" fmla="*/ 19664 w 11424570"/>
              <a:gd name="connsiteY4-30" fmla="*/ 0 h 463716"/>
              <a:gd name="connsiteX0-31" fmla="*/ 29496 w 11434402"/>
              <a:gd name="connsiteY0-32" fmla="*/ 0 h 463716"/>
              <a:gd name="connsiteX1-33" fmla="*/ 11434402 w 11434402"/>
              <a:gd name="connsiteY1-34" fmla="*/ 0 h 463716"/>
              <a:gd name="connsiteX2-35" fmla="*/ 11424570 w 11434402"/>
              <a:gd name="connsiteY2-36" fmla="*/ 463716 h 463716"/>
              <a:gd name="connsiteX3-37" fmla="*/ 0 w 11434402"/>
              <a:gd name="connsiteY3-38" fmla="*/ 463716 h 463716"/>
              <a:gd name="connsiteX4-39" fmla="*/ 29496 w 11434402"/>
              <a:gd name="connsiteY4-40" fmla="*/ 0 h 46371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434402" h="463716">
                <a:moveTo>
                  <a:pt x="29496" y="0"/>
                </a:moveTo>
                <a:lnTo>
                  <a:pt x="11434402" y="0"/>
                </a:lnTo>
                <a:lnTo>
                  <a:pt x="11424570" y="463716"/>
                </a:lnTo>
                <a:lnTo>
                  <a:pt x="0" y="463716"/>
                </a:lnTo>
                <a:lnTo>
                  <a:pt x="29496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4"/>
          <p:cNvSpPr/>
          <p:nvPr/>
        </p:nvSpPr>
        <p:spPr bwMode="white">
          <a:xfrm>
            <a:off x="455307" y="4169755"/>
            <a:ext cx="11424570" cy="483381"/>
          </a:xfrm>
          <a:custGeom>
            <a:avLst/>
            <a:gdLst>
              <a:gd name="connsiteX0" fmla="*/ 0 w 11404906"/>
              <a:gd name="connsiteY0" fmla="*/ 0 h 444052"/>
              <a:gd name="connsiteX1" fmla="*/ 11404906 w 11404906"/>
              <a:gd name="connsiteY1" fmla="*/ 0 h 444052"/>
              <a:gd name="connsiteX2" fmla="*/ 11404906 w 11404906"/>
              <a:gd name="connsiteY2" fmla="*/ 444052 h 444052"/>
              <a:gd name="connsiteX3" fmla="*/ 0 w 11404906"/>
              <a:gd name="connsiteY3" fmla="*/ 444052 h 444052"/>
              <a:gd name="connsiteX4" fmla="*/ 0 w 11404906"/>
              <a:gd name="connsiteY4" fmla="*/ 0 h 444052"/>
              <a:gd name="connsiteX0-1" fmla="*/ 0 w 11404906"/>
              <a:gd name="connsiteY0-2" fmla="*/ 0 h 463716"/>
              <a:gd name="connsiteX1-3" fmla="*/ 11404906 w 11404906"/>
              <a:gd name="connsiteY1-4" fmla="*/ 0 h 463716"/>
              <a:gd name="connsiteX2-5" fmla="*/ 11395074 w 11404906"/>
              <a:gd name="connsiteY2-6" fmla="*/ 463716 h 463716"/>
              <a:gd name="connsiteX3-7" fmla="*/ 0 w 11404906"/>
              <a:gd name="connsiteY3-8" fmla="*/ 444052 h 463716"/>
              <a:gd name="connsiteX4-9" fmla="*/ 0 w 11404906"/>
              <a:gd name="connsiteY4-10" fmla="*/ 0 h 463716"/>
              <a:gd name="connsiteX0-11" fmla="*/ 19664 w 11424570"/>
              <a:gd name="connsiteY0-12" fmla="*/ 0 h 483381"/>
              <a:gd name="connsiteX1-13" fmla="*/ 11424570 w 11424570"/>
              <a:gd name="connsiteY1-14" fmla="*/ 0 h 483381"/>
              <a:gd name="connsiteX2-15" fmla="*/ 11414738 w 11424570"/>
              <a:gd name="connsiteY2-16" fmla="*/ 463716 h 483381"/>
              <a:gd name="connsiteX3-17" fmla="*/ 0 w 11424570"/>
              <a:gd name="connsiteY3-18" fmla="*/ 483381 h 483381"/>
              <a:gd name="connsiteX4-19" fmla="*/ 19664 w 11424570"/>
              <a:gd name="connsiteY4-20" fmla="*/ 0 h 4833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424570" h="483381">
                <a:moveTo>
                  <a:pt x="19664" y="0"/>
                </a:moveTo>
                <a:lnTo>
                  <a:pt x="11424570" y="0"/>
                </a:lnTo>
                <a:lnTo>
                  <a:pt x="11414738" y="463716"/>
                </a:lnTo>
                <a:lnTo>
                  <a:pt x="0" y="483381"/>
                </a:lnTo>
                <a:lnTo>
                  <a:pt x="19664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4"/>
          <p:cNvSpPr/>
          <p:nvPr/>
        </p:nvSpPr>
        <p:spPr bwMode="white">
          <a:xfrm>
            <a:off x="455307" y="4745819"/>
            <a:ext cx="11424570" cy="483381"/>
          </a:xfrm>
          <a:custGeom>
            <a:avLst/>
            <a:gdLst>
              <a:gd name="connsiteX0" fmla="*/ 0 w 11404906"/>
              <a:gd name="connsiteY0" fmla="*/ 0 h 444052"/>
              <a:gd name="connsiteX1" fmla="*/ 11404906 w 11404906"/>
              <a:gd name="connsiteY1" fmla="*/ 0 h 444052"/>
              <a:gd name="connsiteX2" fmla="*/ 11404906 w 11404906"/>
              <a:gd name="connsiteY2" fmla="*/ 444052 h 444052"/>
              <a:gd name="connsiteX3" fmla="*/ 0 w 11404906"/>
              <a:gd name="connsiteY3" fmla="*/ 444052 h 444052"/>
              <a:gd name="connsiteX4" fmla="*/ 0 w 11404906"/>
              <a:gd name="connsiteY4" fmla="*/ 0 h 444052"/>
              <a:gd name="connsiteX0-1" fmla="*/ 0 w 11404906"/>
              <a:gd name="connsiteY0-2" fmla="*/ 0 h 463716"/>
              <a:gd name="connsiteX1-3" fmla="*/ 11404906 w 11404906"/>
              <a:gd name="connsiteY1-4" fmla="*/ 0 h 463716"/>
              <a:gd name="connsiteX2-5" fmla="*/ 11395074 w 11404906"/>
              <a:gd name="connsiteY2-6" fmla="*/ 463716 h 463716"/>
              <a:gd name="connsiteX3-7" fmla="*/ 0 w 11404906"/>
              <a:gd name="connsiteY3-8" fmla="*/ 444052 h 463716"/>
              <a:gd name="connsiteX4-9" fmla="*/ 0 w 11404906"/>
              <a:gd name="connsiteY4-10" fmla="*/ 0 h 463716"/>
              <a:gd name="connsiteX0-11" fmla="*/ 19664 w 11424570"/>
              <a:gd name="connsiteY0-12" fmla="*/ 0 h 483381"/>
              <a:gd name="connsiteX1-13" fmla="*/ 11424570 w 11424570"/>
              <a:gd name="connsiteY1-14" fmla="*/ 0 h 483381"/>
              <a:gd name="connsiteX2-15" fmla="*/ 11414738 w 11424570"/>
              <a:gd name="connsiteY2-16" fmla="*/ 463716 h 483381"/>
              <a:gd name="connsiteX3-17" fmla="*/ 0 w 11424570"/>
              <a:gd name="connsiteY3-18" fmla="*/ 483381 h 483381"/>
              <a:gd name="connsiteX4-19" fmla="*/ 19664 w 11424570"/>
              <a:gd name="connsiteY4-20" fmla="*/ 0 h 4833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424570" h="483381">
                <a:moveTo>
                  <a:pt x="19664" y="0"/>
                </a:moveTo>
                <a:lnTo>
                  <a:pt x="11424570" y="0"/>
                </a:lnTo>
                <a:lnTo>
                  <a:pt x="11414738" y="463716"/>
                </a:lnTo>
                <a:lnTo>
                  <a:pt x="0" y="483381"/>
                </a:lnTo>
                <a:lnTo>
                  <a:pt x="19664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4"/>
          <p:cNvSpPr/>
          <p:nvPr/>
        </p:nvSpPr>
        <p:spPr bwMode="white">
          <a:xfrm>
            <a:off x="345944" y="5328791"/>
            <a:ext cx="11424570" cy="483381"/>
          </a:xfrm>
          <a:custGeom>
            <a:avLst/>
            <a:gdLst>
              <a:gd name="connsiteX0" fmla="*/ 0 w 11404906"/>
              <a:gd name="connsiteY0" fmla="*/ 0 h 444052"/>
              <a:gd name="connsiteX1" fmla="*/ 11404906 w 11404906"/>
              <a:gd name="connsiteY1" fmla="*/ 0 h 444052"/>
              <a:gd name="connsiteX2" fmla="*/ 11404906 w 11404906"/>
              <a:gd name="connsiteY2" fmla="*/ 444052 h 444052"/>
              <a:gd name="connsiteX3" fmla="*/ 0 w 11404906"/>
              <a:gd name="connsiteY3" fmla="*/ 444052 h 444052"/>
              <a:gd name="connsiteX4" fmla="*/ 0 w 11404906"/>
              <a:gd name="connsiteY4" fmla="*/ 0 h 444052"/>
              <a:gd name="connsiteX0-1" fmla="*/ 0 w 11404906"/>
              <a:gd name="connsiteY0-2" fmla="*/ 0 h 463716"/>
              <a:gd name="connsiteX1-3" fmla="*/ 11404906 w 11404906"/>
              <a:gd name="connsiteY1-4" fmla="*/ 0 h 463716"/>
              <a:gd name="connsiteX2-5" fmla="*/ 11395074 w 11404906"/>
              <a:gd name="connsiteY2-6" fmla="*/ 463716 h 463716"/>
              <a:gd name="connsiteX3-7" fmla="*/ 0 w 11404906"/>
              <a:gd name="connsiteY3-8" fmla="*/ 444052 h 463716"/>
              <a:gd name="connsiteX4-9" fmla="*/ 0 w 11404906"/>
              <a:gd name="connsiteY4-10" fmla="*/ 0 h 463716"/>
              <a:gd name="connsiteX0-11" fmla="*/ 19664 w 11424570"/>
              <a:gd name="connsiteY0-12" fmla="*/ 0 h 483381"/>
              <a:gd name="connsiteX1-13" fmla="*/ 11424570 w 11424570"/>
              <a:gd name="connsiteY1-14" fmla="*/ 0 h 483381"/>
              <a:gd name="connsiteX2-15" fmla="*/ 11414738 w 11424570"/>
              <a:gd name="connsiteY2-16" fmla="*/ 463716 h 483381"/>
              <a:gd name="connsiteX3-17" fmla="*/ 0 w 11424570"/>
              <a:gd name="connsiteY3-18" fmla="*/ 483381 h 483381"/>
              <a:gd name="connsiteX4-19" fmla="*/ 19664 w 11424570"/>
              <a:gd name="connsiteY4-20" fmla="*/ 0 h 4833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424570" h="483381">
                <a:moveTo>
                  <a:pt x="19664" y="0"/>
                </a:moveTo>
                <a:lnTo>
                  <a:pt x="11424570" y="0"/>
                </a:lnTo>
                <a:lnTo>
                  <a:pt x="11414738" y="463716"/>
                </a:lnTo>
                <a:lnTo>
                  <a:pt x="0" y="483381"/>
                </a:lnTo>
                <a:lnTo>
                  <a:pt x="19664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137" y="1409700"/>
            <a:ext cx="11515725" cy="4038600"/>
          </a:xfrm>
          <a:prstGeom prst="rect">
            <a:avLst/>
          </a:prstGeom>
        </p:spPr>
      </p:pic>
      <p:sp useBgFill="1">
        <p:nvSpPr>
          <p:cNvPr id="3" name="矩形 4"/>
          <p:cNvSpPr/>
          <p:nvPr/>
        </p:nvSpPr>
        <p:spPr bwMode="white">
          <a:xfrm>
            <a:off x="407368" y="1433451"/>
            <a:ext cx="11424570" cy="483381"/>
          </a:xfrm>
          <a:custGeom>
            <a:avLst/>
            <a:gdLst>
              <a:gd name="connsiteX0" fmla="*/ 0 w 11404906"/>
              <a:gd name="connsiteY0" fmla="*/ 0 h 444052"/>
              <a:gd name="connsiteX1" fmla="*/ 11404906 w 11404906"/>
              <a:gd name="connsiteY1" fmla="*/ 0 h 444052"/>
              <a:gd name="connsiteX2" fmla="*/ 11404906 w 11404906"/>
              <a:gd name="connsiteY2" fmla="*/ 444052 h 444052"/>
              <a:gd name="connsiteX3" fmla="*/ 0 w 11404906"/>
              <a:gd name="connsiteY3" fmla="*/ 444052 h 444052"/>
              <a:gd name="connsiteX4" fmla="*/ 0 w 11404906"/>
              <a:gd name="connsiteY4" fmla="*/ 0 h 444052"/>
              <a:gd name="connsiteX0-1" fmla="*/ 0 w 11404906"/>
              <a:gd name="connsiteY0-2" fmla="*/ 0 h 463716"/>
              <a:gd name="connsiteX1-3" fmla="*/ 11404906 w 11404906"/>
              <a:gd name="connsiteY1-4" fmla="*/ 0 h 463716"/>
              <a:gd name="connsiteX2-5" fmla="*/ 11395074 w 11404906"/>
              <a:gd name="connsiteY2-6" fmla="*/ 463716 h 463716"/>
              <a:gd name="connsiteX3-7" fmla="*/ 0 w 11404906"/>
              <a:gd name="connsiteY3-8" fmla="*/ 444052 h 463716"/>
              <a:gd name="connsiteX4-9" fmla="*/ 0 w 11404906"/>
              <a:gd name="connsiteY4-10" fmla="*/ 0 h 463716"/>
              <a:gd name="connsiteX0-11" fmla="*/ 19664 w 11424570"/>
              <a:gd name="connsiteY0-12" fmla="*/ 0 h 483381"/>
              <a:gd name="connsiteX1-13" fmla="*/ 11424570 w 11424570"/>
              <a:gd name="connsiteY1-14" fmla="*/ 0 h 483381"/>
              <a:gd name="connsiteX2-15" fmla="*/ 11414738 w 11424570"/>
              <a:gd name="connsiteY2-16" fmla="*/ 463716 h 483381"/>
              <a:gd name="connsiteX3-17" fmla="*/ 0 w 11424570"/>
              <a:gd name="connsiteY3-18" fmla="*/ 483381 h 483381"/>
              <a:gd name="connsiteX4-19" fmla="*/ 19664 w 11424570"/>
              <a:gd name="connsiteY4-20" fmla="*/ 0 h 4833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424570" h="483381">
                <a:moveTo>
                  <a:pt x="19664" y="0"/>
                </a:moveTo>
                <a:lnTo>
                  <a:pt x="11424570" y="0"/>
                </a:lnTo>
                <a:lnTo>
                  <a:pt x="11414738" y="463716"/>
                </a:lnTo>
                <a:lnTo>
                  <a:pt x="0" y="483381"/>
                </a:lnTo>
                <a:lnTo>
                  <a:pt x="19664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4"/>
          <p:cNvSpPr/>
          <p:nvPr/>
        </p:nvSpPr>
        <p:spPr bwMode="white">
          <a:xfrm>
            <a:off x="429292" y="2009515"/>
            <a:ext cx="11424570" cy="483381"/>
          </a:xfrm>
          <a:custGeom>
            <a:avLst/>
            <a:gdLst>
              <a:gd name="connsiteX0" fmla="*/ 0 w 11404906"/>
              <a:gd name="connsiteY0" fmla="*/ 0 h 444052"/>
              <a:gd name="connsiteX1" fmla="*/ 11404906 w 11404906"/>
              <a:gd name="connsiteY1" fmla="*/ 0 h 444052"/>
              <a:gd name="connsiteX2" fmla="*/ 11404906 w 11404906"/>
              <a:gd name="connsiteY2" fmla="*/ 444052 h 444052"/>
              <a:gd name="connsiteX3" fmla="*/ 0 w 11404906"/>
              <a:gd name="connsiteY3" fmla="*/ 444052 h 444052"/>
              <a:gd name="connsiteX4" fmla="*/ 0 w 11404906"/>
              <a:gd name="connsiteY4" fmla="*/ 0 h 444052"/>
              <a:gd name="connsiteX0-1" fmla="*/ 0 w 11404906"/>
              <a:gd name="connsiteY0-2" fmla="*/ 0 h 463716"/>
              <a:gd name="connsiteX1-3" fmla="*/ 11404906 w 11404906"/>
              <a:gd name="connsiteY1-4" fmla="*/ 0 h 463716"/>
              <a:gd name="connsiteX2-5" fmla="*/ 11395074 w 11404906"/>
              <a:gd name="connsiteY2-6" fmla="*/ 463716 h 463716"/>
              <a:gd name="connsiteX3-7" fmla="*/ 0 w 11404906"/>
              <a:gd name="connsiteY3-8" fmla="*/ 444052 h 463716"/>
              <a:gd name="connsiteX4-9" fmla="*/ 0 w 11404906"/>
              <a:gd name="connsiteY4-10" fmla="*/ 0 h 463716"/>
              <a:gd name="connsiteX0-11" fmla="*/ 19664 w 11424570"/>
              <a:gd name="connsiteY0-12" fmla="*/ 0 h 483381"/>
              <a:gd name="connsiteX1-13" fmla="*/ 11424570 w 11424570"/>
              <a:gd name="connsiteY1-14" fmla="*/ 0 h 483381"/>
              <a:gd name="connsiteX2-15" fmla="*/ 11414738 w 11424570"/>
              <a:gd name="connsiteY2-16" fmla="*/ 463716 h 483381"/>
              <a:gd name="connsiteX3-17" fmla="*/ 0 w 11424570"/>
              <a:gd name="connsiteY3-18" fmla="*/ 483381 h 483381"/>
              <a:gd name="connsiteX4-19" fmla="*/ 19664 w 11424570"/>
              <a:gd name="connsiteY4-20" fmla="*/ 0 h 4833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424570" h="483381">
                <a:moveTo>
                  <a:pt x="19664" y="0"/>
                </a:moveTo>
                <a:lnTo>
                  <a:pt x="11424570" y="0"/>
                </a:lnTo>
                <a:lnTo>
                  <a:pt x="11414738" y="463716"/>
                </a:lnTo>
                <a:lnTo>
                  <a:pt x="0" y="483381"/>
                </a:lnTo>
                <a:lnTo>
                  <a:pt x="19664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7644" y="2609330"/>
            <a:ext cx="11414738" cy="463717"/>
          </a:xfrm>
          <a:custGeom>
            <a:avLst/>
            <a:gdLst>
              <a:gd name="connsiteX0" fmla="*/ 0 w 11404906"/>
              <a:gd name="connsiteY0" fmla="*/ 0 h 444052"/>
              <a:gd name="connsiteX1" fmla="*/ 11404906 w 11404906"/>
              <a:gd name="connsiteY1" fmla="*/ 0 h 444052"/>
              <a:gd name="connsiteX2" fmla="*/ 11404906 w 11404906"/>
              <a:gd name="connsiteY2" fmla="*/ 444052 h 444052"/>
              <a:gd name="connsiteX3" fmla="*/ 0 w 11404906"/>
              <a:gd name="connsiteY3" fmla="*/ 444052 h 444052"/>
              <a:gd name="connsiteX4" fmla="*/ 0 w 11404906"/>
              <a:gd name="connsiteY4" fmla="*/ 0 h 444052"/>
              <a:gd name="connsiteX0-1" fmla="*/ 0 w 11404906"/>
              <a:gd name="connsiteY0-2" fmla="*/ 0 h 463716"/>
              <a:gd name="connsiteX1-3" fmla="*/ 11404906 w 11404906"/>
              <a:gd name="connsiteY1-4" fmla="*/ 0 h 463716"/>
              <a:gd name="connsiteX2-5" fmla="*/ 11395074 w 11404906"/>
              <a:gd name="connsiteY2-6" fmla="*/ 463716 h 463716"/>
              <a:gd name="connsiteX3-7" fmla="*/ 0 w 11404906"/>
              <a:gd name="connsiteY3-8" fmla="*/ 444052 h 463716"/>
              <a:gd name="connsiteX4-9" fmla="*/ 0 w 11404906"/>
              <a:gd name="connsiteY4-10" fmla="*/ 0 h 463716"/>
              <a:gd name="connsiteX0-11" fmla="*/ 19664 w 11424570"/>
              <a:gd name="connsiteY0-12" fmla="*/ 0 h 483381"/>
              <a:gd name="connsiteX1-13" fmla="*/ 11424570 w 11424570"/>
              <a:gd name="connsiteY1-14" fmla="*/ 0 h 483381"/>
              <a:gd name="connsiteX2-15" fmla="*/ 11414738 w 11424570"/>
              <a:gd name="connsiteY2-16" fmla="*/ 463716 h 483381"/>
              <a:gd name="connsiteX3-17" fmla="*/ 0 w 11424570"/>
              <a:gd name="connsiteY3-18" fmla="*/ 483381 h 483381"/>
              <a:gd name="connsiteX4-19" fmla="*/ 19664 w 11424570"/>
              <a:gd name="connsiteY4-20" fmla="*/ 0 h 483381"/>
              <a:gd name="connsiteX0-21" fmla="*/ 9832 w 11414738"/>
              <a:gd name="connsiteY0-22" fmla="*/ 0 h 463717"/>
              <a:gd name="connsiteX1-23" fmla="*/ 11414738 w 11414738"/>
              <a:gd name="connsiteY1-24" fmla="*/ 0 h 463717"/>
              <a:gd name="connsiteX2-25" fmla="*/ 11404906 w 11414738"/>
              <a:gd name="connsiteY2-26" fmla="*/ 463716 h 463717"/>
              <a:gd name="connsiteX3-27" fmla="*/ 0 w 11414738"/>
              <a:gd name="connsiteY3-28" fmla="*/ 463717 h 463717"/>
              <a:gd name="connsiteX4-29" fmla="*/ 9832 w 11414738"/>
              <a:gd name="connsiteY4-30" fmla="*/ 0 h 46371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414738" h="463717">
                <a:moveTo>
                  <a:pt x="9832" y="0"/>
                </a:moveTo>
                <a:lnTo>
                  <a:pt x="11414738" y="0"/>
                </a:lnTo>
                <a:lnTo>
                  <a:pt x="11404906" y="463716"/>
                </a:lnTo>
                <a:lnTo>
                  <a:pt x="0" y="463717"/>
                </a:lnTo>
                <a:lnTo>
                  <a:pt x="9832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4"/>
          <p:cNvSpPr/>
          <p:nvPr/>
        </p:nvSpPr>
        <p:spPr bwMode="white">
          <a:xfrm>
            <a:off x="407368" y="3185394"/>
            <a:ext cx="11424570" cy="483381"/>
          </a:xfrm>
          <a:custGeom>
            <a:avLst/>
            <a:gdLst>
              <a:gd name="connsiteX0" fmla="*/ 0 w 11404906"/>
              <a:gd name="connsiteY0" fmla="*/ 0 h 444052"/>
              <a:gd name="connsiteX1" fmla="*/ 11404906 w 11404906"/>
              <a:gd name="connsiteY1" fmla="*/ 0 h 444052"/>
              <a:gd name="connsiteX2" fmla="*/ 11404906 w 11404906"/>
              <a:gd name="connsiteY2" fmla="*/ 444052 h 444052"/>
              <a:gd name="connsiteX3" fmla="*/ 0 w 11404906"/>
              <a:gd name="connsiteY3" fmla="*/ 444052 h 444052"/>
              <a:gd name="connsiteX4" fmla="*/ 0 w 11404906"/>
              <a:gd name="connsiteY4" fmla="*/ 0 h 444052"/>
              <a:gd name="connsiteX0-1" fmla="*/ 0 w 11404906"/>
              <a:gd name="connsiteY0-2" fmla="*/ 0 h 463716"/>
              <a:gd name="connsiteX1-3" fmla="*/ 11404906 w 11404906"/>
              <a:gd name="connsiteY1-4" fmla="*/ 0 h 463716"/>
              <a:gd name="connsiteX2-5" fmla="*/ 11395074 w 11404906"/>
              <a:gd name="connsiteY2-6" fmla="*/ 463716 h 463716"/>
              <a:gd name="connsiteX3-7" fmla="*/ 0 w 11404906"/>
              <a:gd name="connsiteY3-8" fmla="*/ 444052 h 463716"/>
              <a:gd name="connsiteX4-9" fmla="*/ 0 w 11404906"/>
              <a:gd name="connsiteY4-10" fmla="*/ 0 h 463716"/>
              <a:gd name="connsiteX0-11" fmla="*/ 19664 w 11424570"/>
              <a:gd name="connsiteY0-12" fmla="*/ 0 h 483381"/>
              <a:gd name="connsiteX1-13" fmla="*/ 11424570 w 11424570"/>
              <a:gd name="connsiteY1-14" fmla="*/ 0 h 483381"/>
              <a:gd name="connsiteX2-15" fmla="*/ 11414738 w 11424570"/>
              <a:gd name="connsiteY2-16" fmla="*/ 463716 h 483381"/>
              <a:gd name="connsiteX3-17" fmla="*/ 0 w 11424570"/>
              <a:gd name="connsiteY3-18" fmla="*/ 483381 h 483381"/>
              <a:gd name="connsiteX4-19" fmla="*/ 19664 w 11424570"/>
              <a:gd name="connsiteY4-20" fmla="*/ 0 h 4833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424570" h="483381">
                <a:moveTo>
                  <a:pt x="19664" y="0"/>
                </a:moveTo>
                <a:lnTo>
                  <a:pt x="11424570" y="0"/>
                </a:lnTo>
                <a:lnTo>
                  <a:pt x="11414738" y="463716"/>
                </a:lnTo>
                <a:lnTo>
                  <a:pt x="0" y="483381"/>
                </a:lnTo>
                <a:lnTo>
                  <a:pt x="19664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4"/>
          <p:cNvSpPr/>
          <p:nvPr/>
        </p:nvSpPr>
        <p:spPr bwMode="white">
          <a:xfrm>
            <a:off x="353437" y="3755857"/>
            <a:ext cx="11424570" cy="483381"/>
          </a:xfrm>
          <a:custGeom>
            <a:avLst/>
            <a:gdLst>
              <a:gd name="connsiteX0" fmla="*/ 0 w 11404906"/>
              <a:gd name="connsiteY0" fmla="*/ 0 h 444052"/>
              <a:gd name="connsiteX1" fmla="*/ 11404906 w 11404906"/>
              <a:gd name="connsiteY1" fmla="*/ 0 h 444052"/>
              <a:gd name="connsiteX2" fmla="*/ 11404906 w 11404906"/>
              <a:gd name="connsiteY2" fmla="*/ 444052 h 444052"/>
              <a:gd name="connsiteX3" fmla="*/ 0 w 11404906"/>
              <a:gd name="connsiteY3" fmla="*/ 444052 h 444052"/>
              <a:gd name="connsiteX4" fmla="*/ 0 w 11404906"/>
              <a:gd name="connsiteY4" fmla="*/ 0 h 444052"/>
              <a:gd name="connsiteX0-1" fmla="*/ 0 w 11404906"/>
              <a:gd name="connsiteY0-2" fmla="*/ 0 h 463716"/>
              <a:gd name="connsiteX1-3" fmla="*/ 11404906 w 11404906"/>
              <a:gd name="connsiteY1-4" fmla="*/ 0 h 463716"/>
              <a:gd name="connsiteX2-5" fmla="*/ 11395074 w 11404906"/>
              <a:gd name="connsiteY2-6" fmla="*/ 463716 h 463716"/>
              <a:gd name="connsiteX3-7" fmla="*/ 0 w 11404906"/>
              <a:gd name="connsiteY3-8" fmla="*/ 444052 h 463716"/>
              <a:gd name="connsiteX4-9" fmla="*/ 0 w 11404906"/>
              <a:gd name="connsiteY4-10" fmla="*/ 0 h 463716"/>
              <a:gd name="connsiteX0-11" fmla="*/ 19664 w 11424570"/>
              <a:gd name="connsiteY0-12" fmla="*/ 0 h 483381"/>
              <a:gd name="connsiteX1-13" fmla="*/ 11424570 w 11424570"/>
              <a:gd name="connsiteY1-14" fmla="*/ 0 h 483381"/>
              <a:gd name="connsiteX2-15" fmla="*/ 11414738 w 11424570"/>
              <a:gd name="connsiteY2-16" fmla="*/ 463716 h 483381"/>
              <a:gd name="connsiteX3-17" fmla="*/ 0 w 11424570"/>
              <a:gd name="connsiteY3-18" fmla="*/ 483381 h 483381"/>
              <a:gd name="connsiteX4-19" fmla="*/ 19664 w 11424570"/>
              <a:gd name="connsiteY4-20" fmla="*/ 0 h 4833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424570" h="483381">
                <a:moveTo>
                  <a:pt x="19664" y="0"/>
                </a:moveTo>
                <a:lnTo>
                  <a:pt x="11424570" y="0"/>
                </a:lnTo>
                <a:lnTo>
                  <a:pt x="11414738" y="463716"/>
                </a:lnTo>
                <a:lnTo>
                  <a:pt x="0" y="483381"/>
                </a:lnTo>
                <a:lnTo>
                  <a:pt x="19664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4"/>
          <p:cNvSpPr/>
          <p:nvPr/>
        </p:nvSpPr>
        <p:spPr bwMode="white">
          <a:xfrm>
            <a:off x="324758" y="4351585"/>
            <a:ext cx="11424570" cy="468000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639609"/>
            <a:ext cx="11340000" cy="178939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677"/>
          <a:stretch>
            <a:fillRect/>
          </a:stretch>
        </p:blipFill>
        <p:spPr>
          <a:xfrm>
            <a:off x="1121440" y="3458650"/>
            <a:ext cx="10570438" cy="23661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00704" y="3574056"/>
            <a:ext cx="284008" cy="31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0704" y="4754758"/>
            <a:ext cx="284008" cy="30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17" r="13485"/>
          <a:stretch>
            <a:fillRect/>
          </a:stretch>
        </p:blipFill>
        <p:spPr>
          <a:xfrm>
            <a:off x="911424" y="1643573"/>
            <a:ext cx="10297144" cy="400290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53056" y="1666554"/>
            <a:ext cx="475919" cy="61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1834" y="3068959"/>
            <a:ext cx="41459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51833" y="4365103"/>
            <a:ext cx="477142" cy="633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918" y="692696"/>
            <a:ext cx="10084666" cy="6135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1504" y="3501008"/>
            <a:ext cx="44894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3513" y="5733256"/>
            <a:ext cx="432750" cy="56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834" b="57761"/>
          <a:stretch>
            <a:fillRect/>
          </a:stretch>
        </p:blipFill>
        <p:spPr>
          <a:xfrm>
            <a:off x="1631504" y="1609465"/>
            <a:ext cx="8928992" cy="3775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5560" y="2348880"/>
            <a:ext cx="504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39" r="11405"/>
          <a:stretch>
            <a:fillRect/>
          </a:stretch>
        </p:blipFill>
        <p:spPr>
          <a:xfrm>
            <a:off x="695400" y="1340768"/>
            <a:ext cx="11089232" cy="47887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7448" y="1350142"/>
            <a:ext cx="576064" cy="56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1851" y="4077072"/>
            <a:ext cx="63366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2024-10-15T05:33:06Z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