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24" r:id="rId2"/>
    <p:sldId id="368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9" r:id="rId11"/>
    <p:sldId id="360" r:id="rId12"/>
    <p:sldId id="359" r:id="rId13"/>
    <p:sldId id="358" r:id="rId14"/>
    <p:sldId id="370" r:id="rId15"/>
    <p:sldId id="357" r:id="rId16"/>
    <p:sldId id="356" r:id="rId17"/>
    <p:sldId id="355" r:id="rId18"/>
    <p:sldId id="354" r:id="rId19"/>
    <p:sldId id="353" r:id="rId20"/>
    <p:sldId id="352" r:id="rId21"/>
    <p:sldId id="351" r:id="rId22"/>
    <p:sldId id="371" r:id="rId23"/>
    <p:sldId id="350" r:id="rId24"/>
    <p:sldId id="349" r:id="rId25"/>
    <p:sldId id="348" r:id="rId26"/>
    <p:sldId id="347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333" r:id="rId41"/>
    <p:sldId id="332" r:id="rId42"/>
    <p:sldId id="331" r:id="rId43"/>
    <p:sldId id="330" r:id="rId44"/>
    <p:sldId id="329" r:id="rId45"/>
    <p:sldId id="328" r:id="rId46"/>
    <p:sldId id="327" r:id="rId47"/>
    <p:sldId id="326" r:id="rId48"/>
    <p:sldId id="325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5" y="2943225"/>
            <a:ext cx="80962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AF54D-DB25-CBF6-11EF-6E9376BD9B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9" t="61505"/>
          <a:stretch/>
        </p:blipFill>
        <p:spPr>
          <a:xfrm>
            <a:off x="623392" y="1589050"/>
            <a:ext cx="11305256" cy="397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E8C15-4345-04E5-A6BA-0A7ABE081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01280"/>
            <a:ext cx="11340000" cy="405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6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D1702-A41E-EBCB-64BA-77EE012C4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00" y="729352"/>
            <a:ext cx="112174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4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BF735-71FF-BE27-B9F3-8E8D2FB30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025262"/>
            <a:ext cx="11340000" cy="280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5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70158-278D-7E40-4EB0-E28DB551C6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" r="1508" b="37533"/>
          <a:stretch/>
        </p:blipFill>
        <p:spPr>
          <a:xfrm>
            <a:off x="455248" y="1340768"/>
            <a:ext cx="11401392" cy="47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1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70158-278D-7E40-4EB0-E28DB551C6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90" r="1508"/>
          <a:stretch/>
        </p:blipFill>
        <p:spPr>
          <a:xfrm>
            <a:off x="407368" y="2060848"/>
            <a:ext cx="11521280" cy="286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84A04-7355-861A-1C4D-67C2A48FB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29298"/>
            <a:ext cx="11340000" cy="509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C1ACB-3739-29BB-007D-9761F79E7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492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7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C59D6-7EEB-8502-837D-0496B8AEE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31430"/>
            <a:ext cx="10196002" cy="6181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BD10B-954A-2F70-643B-C1A6530B5155}"/>
              </a:ext>
            </a:extLst>
          </p:cNvPr>
          <p:cNvSpPr/>
          <p:nvPr/>
        </p:nvSpPr>
        <p:spPr bwMode="white">
          <a:xfrm>
            <a:off x="10069784" y="2496243"/>
            <a:ext cx="821618" cy="63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7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4431F-23E5-EBC9-9157-3FA462D343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63"/>
          <a:stretch/>
        </p:blipFill>
        <p:spPr>
          <a:xfrm>
            <a:off x="983432" y="548680"/>
            <a:ext cx="10694448" cy="180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1BCA2-EA39-CC43-24C5-3518B81CAC19}"/>
              </a:ext>
            </a:extLst>
          </p:cNvPr>
          <p:cNvSpPr/>
          <p:nvPr/>
        </p:nvSpPr>
        <p:spPr bwMode="white">
          <a:xfrm>
            <a:off x="10200456" y="1700808"/>
            <a:ext cx="531462" cy="4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B4B8F8-6353-38E2-8B65-58BDF476CD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4349" r="68949" b="79702"/>
          <a:stretch/>
        </p:blipFill>
        <p:spPr>
          <a:xfrm>
            <a:off x="119336" y="5949280"/>
            <a:ext cx="2808312" cy="7200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034431F-23E5-EBC9-9157-3FA462D343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78"/>
          <a:stretch/>
        </p:blipFill>
        <p:spPr>
          <a:xfrm>
            <a:off x="1055440" y="2267278"/>
            <a:ext cx="10694448" cy="346597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1B4B8F8-6353-38E2-8B65-58BDF476CD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7" t="4349" r="11675" b="82893"/>
          <a:stretch/>
        </p:blipFill>
        <p:spPr>
          <a:xfrm>
            <a:off x="3215680" y="5949280"/>
            <a:ext cx="2880320" cy="57606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1B4B8F8-6353-38E2-8B65-58BDF476CD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23487" r="68949" b="60564"/>
          <a:stretch/>
        </p:blipFill>
        <p:spPr>
          <a:xfrm>
            <a:off x="6096000" y="5943965"/>
            <a:ext cx="2808312" cy="72008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1B4B8F8-6353-38E2-8B65-58BDF476CD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7" t="23487" r="11675" b="60564"/>
          <a:stretch/>
        </p:blipFill>
        <p:spPr>
          <a:xfrm>
            <a:off x="9192344" y="5943965"/>
            <a:ext cx="288032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6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6B029-F6A6-51DA-C8D0-5982B95CB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364" y="476672"/>
            <a:ext cx="9315172" cy="639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4B8F8-6353-38E2-8B65-58BDF476CD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3"/>
          <a:stretch/>
        </p:blipFill>
        <p:spPr>
          <a:xfrm>
            <a:off x="444632" y="1927681"/>
            <a:ext cx="11340000" cy="2869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89977-8E95-71DB-98F2-82942E1B872E}"/>
              </a:ext>
            </a:extLst>
          </p:cNvPr>
          <p:cNvSpPr/>
          <p:nvPr/>
        </p:nvSpPr>
        <p:spPr bwMode="white">
          <a:xfrm>
            <a:off x="10365941" y="2128057"/>
            <a:ext cx="457027" cy="4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4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66182-4175-801B-0DFA-8D63A07DC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/>
        </p:blipFill>
        <p:spPr>
          <a:xfrm>
            <a:off x="551384" y="991747"/>
            <a:ext cx="10878392" cy="48745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67297-A283-FC13-4DDB-645E6771E523}"/>
              </a:ext>
            </a:extLst>
          </p:cNvPr>
          <p:cNvSpPr/>
          <p:nvPr/>
        </p:nvSpPr>
        <p:spPr bwMode="white">
          <a:xfrm>
            <a:off x="1559496" y="4941169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57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66182-4175-801B-0DFA-8D63A07DC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/>
        </p:blipFill>
        <p:spPr>
          <a:xfrm>
            <a:off x="407368" y="1700808"/>
            <a:ext cx="11444088" cy="39326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CC5840-9037-B1C5-7B4D-DE2471079127}"/>
              </a:ext>
            </a:extLst>
          </p:cNvPr>
          <p:cNvSpPr/>
          <p:nvPr/>
        </p:nvSpPr>
        <p:spPr bwMode="white">
          <a:xfrm>
            <a:off x="1703512" y="3789040"/>
            <a:ext cx="9937104" cy="59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5BB0AB-E227-4256-95FD-9BC20D05242C}"/>
              </a:ext>
            </a:extLst>
          </p:cNvPr>
          <p:cNvSpPr/>
          <p:nvPr/>
        </p:nvSpPr>
        <p:spPr bwMode="white">
          <a:xfrm>
            <a:off x="1055440" y="4725144"/>
            <a:ext cx="8280920" cy="66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77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4B29A-1FBE-4010-442D-09C2A9C4C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53" y="519557"/>
            <a:ext cx="9137268" cy="6358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42D88-B01B-ED77-8308-4346C3B74EDF}"/>
              </a:ext>
            </a:extLst>
          </p:cNvPr>
          <p:cNvSpPr/>
          <p:nvPr/>
        </p:nvSpPr>
        <p:spPr bwMode="white">
          <a:xfrm>
            <a:off x="5231904" y="6237312"/>
            <a:ext cx="504056" cy="45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2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B534F-558D-F2EB-73E1-6A7522E7D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2174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E4945-1A82-A4D6-D5CC-7CEA6517AF6E}"/>
              </a:ext>
            </a:extLst>
          </p:cNvPr>
          <p:cNvSpPr/>
          <p:nvPr/>
        </p:nvSpPr>
        <p:spPr bwMode="white">
          <a:xfrm>
            <a:off x="7467902" y="3967143"/>
            <a:ext cx="386158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7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70A40-EE58-A4B5-237D-8B3126EE9E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72"/>
          <a:stretch/>
        </p:blipFill>
        <p:spPr>
          <a:xfrm>
            <a:off x="516640" y="1448780"/>
            <a:ext cx="11340000" cy="3960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F9C2CF-10E7-FA76-4744-5E666F1C3856}"/>
              </a:ext>
            </a:extLst>
          </p:cNvPr>
          <p:cNvSpPr/>
          <p:nvPr/>
        </p:nvSpPr>
        <p:spPr bwMode="white">
          <a:xfrm>
            <a:off x="3753919" y="4707435"/>
            <a:ext cx="333249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4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B7593-3958-558B-1A6D-A7212C368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492896"/>
            <a:ext cx="11340000" cy="4128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3172E-F70A-99A2-A73F-7FF75C6F589F}"/>
              </a:ext>
            </a:extLst>
          </p:cNvPr>
          <p:cNvSpPr/>
          <p:nvPr/>
        </p:nvSpPr>
        <p:spPr bwMode="white">
          <a:xfrm>
            <a:off x="3864013" y="3827791"/>
            <a:ext cx="399899" cy="4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1B70A40-EE58-A4B5-237D-8B3126EE9E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2"/>
          <a:stretch/>
        </p:blipFill>
        <p:spPr>
          <a:xfrm>
            <a:off x="588648" y="908720"/>
            <a:ext cx="11340000" cy="17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3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0179E-9358-B8FD-5983-C7CEA6B85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45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CBBC63-3BE6-EAD4-A890-FB2BDEE7F868}"/>
              </a:ext>
            </a:extLst>
          </p:cNvPr>
          <p:cNvSpPr/>
          <p:nvPr/>
        </p:nvSpPr>
        <p:spPr bwMode="white">
          <a:xfrm>
            <a:off x="2607052" y="2205552"/>
            <a:ext cx="361813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5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9630D-C815-6C3C-6C92-A3556A73B4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" r="3736"/>
          <a:stretch/>
        </p:blipFill>
        <p:spPr>
          <a:xfrm>
            <a:off x="2423592" y="476672"/>
            <a:ext cx="8208912" cy="654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6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76166-6940-74E4-A3F1-183186E00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410" y="350110"/>
            <a:ext cx="10168174" cy="6535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C5E81-CFCD-BA64-C897-FE2445DD7368}"/>
              </a:ext>
            </a:extLst>
          </p:cNvPr>
          <p:cNvSpPr/>
          <p:nvPr/>
        </p:nvSpPr>
        <p:spPr bwMode="white">
          <a:xfrm>
            <a:off x="9858290" y="2492896"/>
            <a:ext cx="774214" cy="56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1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6D214-7338-A38E-DFD7-FE67F01B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1926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7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0631D-7C2B-2322-0DA3-3FA457D54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139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6A681-1FBB-A457-AB1E-7CFDB852E0EE}"/>
              </a:ext>
            </a:extLst>
          </p:cNvPr>
          <p:cNvSpPr/>
          <p:nvPr/>
        </p:nvSpPr>
        <p:spPr bwMode="white">
          <a:xfrm>
            <a:off x="10366352" y="2901701"/>
            <a:ext cx="390377" cy="42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4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75469-FCA1-4484-1FDA-00CA6E1F6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404664"/>
            <a:ext cx="11340000" cy="39579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F1BE5B-1461-6BEF-D63F-BE63E2710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11"/>
          <a:stretch/>
        </p:blipFill>
        <p:spPr>
          <a:xfrm>
            <a:off x="786040" y="4362654"/>
            <a:ext cx="10945216" cy="260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1BE5B-1461-6BEF-D63F-BE63E27106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/>
          <a:stretch/>
        </p:blipFill>
        <p:spPr>
          <a:xfrm>
            <a:off x="263352" y="1461348"/>
            <a:ext cx="11749462" cy="43439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526CD-F026-8490-DA08-E5CD7896802B}"/>
              </a:ext>
            </a:extLst>
          </p:cNvPr>
          <p:cNvSpPr/>
          <p:nvPr/>
        </p:nvSpPr>
        <p:spPr bwMode="white">
          <a:xfrm>
            <a:off x="6082129" y="3789040"/>
            <a:ext cx="2534151" cy="6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25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C4E1C-F5F2-0200-491A-D3B8FD5DC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22568"/>
            <a:ext cx="11340000" cy="5214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06AB7-8AFA-23EA-EC66-2E25FCCDABA3}"/>
              </a:ext>
            </a:extLst>
          </p:cNvPr>
          <p:cNvSpPr/>
          <p:nvPr/>
        </p:nvSpPr>
        <p:spPr bwMode="white">
          <a:xfrm>
            <a:off x="9232893" y="4464108"/>
            <a:ext cx="1761460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59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1B98D-C7F9-68BA-D102-781C71FF1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359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7152D-217A-61B9-37E4-2BB87E97A4ED}"/>
              </a:ext>
            </a:extLst>
          </p:cNvPr>
          <p:cNvSpPr/>
          <p:nvPr/>
        </p:nvSpPr>
        <p:spPr bwMode="white">
          <a:xfrm>
            <a:off x="9342987" y="1540163"/>
            <a:ext cx="1523425" cy="4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9A7E1-3487-E10B-F5FB-FE98AAE01534}"/>
              </a:ext>
            </a:extLst>
          </p:cNvPr>
          <p:cNvSpPr/>
          <p:nvPr/>
        </p:nvSpPr>
        <p:spPr bwMode="white">
          <a:xfrm>
            <a:off x="6610342" y="3667405"/>
            <a:ext cx="856926" cy="4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94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FB425-B3C2-985D-02F7-84DA3E5EE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64" y="548680"/>
            <a:ext cx="9874704" cy="63428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42DE3-9F52-1ECC-962D-0E9318A51E7C}"/>
              </a:ext>
            </a:extLst>
          </p:cNvPr>
          <p:cNvSpPr/>
          <p:nvPr/>
        </p:nvSpPr>
        <p:spPr bwMode="white">
          <a:xfrm>
            <a:off x="5375920" y="718615"/>
            <a:ext cx="1584176" cy="48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A063D-2E00-6C82-0CFD-D8D795926ECA}"/>
              </a:ext>
            </a:extLst>
          </p:cNvPr>
          <p:cNvSpPr/>
          <p:nvPr/>
        </p:nvSpPr>
        <p:spPr bwMode="white">
          <a:xfrm>
            <a:off x="2256244" y="5227485"/>
            <a:ext cx="1535499" cy="51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37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E5B81-22AA-C166-A02A-051E986CF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352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BBC9D-29BA-BD11-9CB0-13F850F7C682}"/>
              </a:ext>
            </a:extLst>
          </p:cNvPr>
          <p:cNvSpPr/>
          <p:nvPr/>
        </p:nvSpPr>
        <p:spPr bwMode="white">
          <a:xfrm>
            <a:off x="4319846" y="2376278"/>
            <a:ext cx="1285390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820445-CA16-BF6D-BB12-E8A81C30BA8F}"/>
              </a:ext>
            </a:extLst>
          </p:cNvPr>
          <p:cNvSpPr/>
          <p:nvPr/>
        </p:nvSpPr>
        <p:spPr bwMode="white">
          <a:xfrm>
            <a:off x="5214858" y="3385862"/>
            <a:ext cx="1352040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E66EE4-1920-6D88-DCBB-C53D61BC1F06}"/>
              </a:ext>
            </a:extLst>
          </p:cNvPr>
          <p:cNvSpPr/>
          <p:nvPr/>
        </p:nvSpPr>
        <p:spPr bwMode="white">
          <a:xfrm>
            <a:off x="3367705" y="4443068"/>
            <a:ext cx="1790025" cy="5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6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04D06-82F1-DBAF-A717-2813BA55E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40768"/>
            <a:ext cx="11340000" cy="4166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0C6CB3-4D29-5262-4A1B-B25AD7B93CF7}"/>
              </a:ext>
            </a:extLst>
          </p:cNvPr>
          <p:cNvSpPr/>
          <p:nvPr/>
        </p:nvSpPr>
        <p:spPr bwMode="white">
          <a:xfrm>
            <a:off x="4919694" y="1655383"/>
            <a:ext cx="1199697" cy="4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61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669DF-41FF-4A55-C3A4-39F0BAE51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76411"/>
            <a:ext cx="9852476" cy="6313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016DF-9A52-14A5-1491-B4BB82FB744E}"/>
              </a:ext>
            </a:extLst>
          </p:cNvPr>
          <p:cNvSpPr/>
          <p:nvPr/>
        </p:nvSpPr>
        <p:spPr bwMode="white">
          <a:xfrm>
            <a:off x="9984432" y="25649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6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A1F98-8AB3-9949-B587-92FA00860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3" y="583833"/>
            <a:ext cx="9649074" cy="6229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2410E4-6B34-CAFC-3CE6-2369C5DD844D}"/>
              </a:ext>
            </a:extLst>
          </p:cNvPr>
          <p:cNvSpPr/>
          <p:nvPr/>
        </p:nvSpPr>
        <p:spPr bwMode="white">
          <a:xfrm>
            <a:off x="9495708" y="1628801"/>
            <a:ext cx="632740" cy="5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22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0AE0A-C780-61C9-B092-429A4CAA0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43" y="404664"/>
            <a:ext cx="10440108" cy="658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62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67047-75D7-4B94-9DFC-62563B310B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1"/>
          <a:stretch/>
        </p:blipFill>
        <p:spPr>
          <a:xfrm>
            <a:off x="1141028" y="548680"/>
            <a:ext cx="1028356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0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600D4-1397-7BCA-5D87-C30A3670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93" y="692696"/>
            <a:ext cx="106974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1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28A92-5832-CF0D-3092-50CB3E37B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616807"/>
            <a:ext cx="11340000" cy="52296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2C639F-1225-FC31-8769-221379A40C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80"/>
          <a:stretch/>
        </p:blipFill>
        <p:spPr>
          <a:xfrm>
            <a:off x="372624" y="5846418"/>
            <a:ext cx="9609414" cy="75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C639F-1225-FC31-8769-221379A40C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/>
          <a:stretch/>
        </p:blipFill>
        <p:spPr>
          <a:xfrm>
            <a:off x="695400" y="991338"/>
            <a:ext cx="11124102" cy="587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8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54D64-7A90-3EE8-977C-113451292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1154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F29911-4AEB-FF3D-1EB9-89EBF22A68C9}"/>
              </a:ext>
            </a:extLst>
          </p:cNvPr>
          <p:cNvSpPr/>
          <p:nvPr/>
        </p:nvSpPr>
        <p:spPr bwMode="white">
          <a:xfrm>
            <a:off x="2292201" y="5229200"/>
            <a:ext cx="8321298" cy="5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73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B9A08-EEFD-5490-DB6E-9E0E3B76F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01360"/>
            <a:ext cx="1071888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0F36C8-1940-A98E-FCEC-617623ACD315}"/>
              </a:ext>
            </a:extLst>
          </p:cNvPr>
          <p:cNvSpPr/>
          <p:nvPr/>
        </p:nvSpPr>
        <p:spPr bwMode="white">
          <a:xfrm>
            <a:off x="3098399" y="2970320"/>
            <a:ext cx="1475983" cy="63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DD5E9A-EBAC-7F00-7DBB-0E8FFC88C3C4}"/>
              </a:ext>
            </a:extLst>
          </p:cNvPr>
          <p:cNvSpPr/>
          <p:nvPr/>
        </p:nvSpPr>
        <p:spPr bwMode="white">
          <a:xfrm>
            <a:off x="5207264" y="4986544"/>
            <a:ext cx="6192688" cy="57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6ABEDD-7D07-83C0-CC60-FDE3C9E57C38}"/>
              </a:ext>
            </a:extLst>
          </p:cNvPr>
          <p:cNvSpPr/>
          <p:nvPr/>
        </p:nvSpPr>
        <p:spPr bwMode="white">
          <a:xfrm>
            <a:off x="1478416" y="5922360"/>
            <a:ext cx="6897199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0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3CE81-6DD6-24C9-AD5D-E92BC7991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40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0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56DC0-302B-038E-822A-23D9E0D71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72816"/>
            <a:ext cx="11340000" cy="3310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05799-743E-51C2-CB2E-2A74ABA6FA70}"/>
              </a:ext>
            </a:extLst>
          </p:cNvPr>
          <p:cNvSpPr/>
          <p:nvPr/>
        </p:nvSpPr>
        <p:spPr bwMode="white">
          <a:xfrm>
            <a:off x="9204329" y="3242228"/>
            <a:ext cx="2142316" cy="41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99348-4DBA-7B88-1189-077EB98F7A45}"/>
              </a:ext>
            </a:extLst>
          </p:cNvPr>
          <p:cNvSpPr/>
          <p:nvPr/>
        </p:nvSpPr>
        <p:spPr bwMode="white">
          <a:xfrm>
            <a:off x="3101105" y="4272725"/>
            <a:ext cx="3722871" cy="4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25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21479-1C56-BC4E-1806-BB30AFD11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13557"/>
            <a:ext cx="11340000" cy="5683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04322A-925A-1AD6-1995-931DBDC47584}"/>
              </a:ext>
            </a:extLst>
          </p:cNvPr>
          <p:cNvSpPr/>
          <p:nvPr/>
        </p:nvSpPr>
        <p:spPr bwMode="white">
          <a:xfrm>
            <a:off x="10129923" y="2382188"/>
            <a:ext cx="1352040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9A8742-255E-101A-CD88-0D6A1F8B6CF8}"/>
              </a:ext>
            </a:extLst>
          </p:cNvPr>
          <p:cNvSpPr/>
          <p:nvPr/>
        </p:nvSpPr>
        <p:spPr bwMode="white">
          <a:xfrm>
            <a:off x="4799856" y="3429000"/>
            <a:ext cx="521753" cy="41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52C8C2-7756-17F5-66D0-2A488C3385F3}"/>
              </a:ext>
            </a:extLst>
          </p:cNvPr>
          <p:cNvSpPr/>
          <p:nvPr/>
        </p:nvSpPr>
        <p:spPr bwMode="white">
          <a:xfrm>
            <a:off x="8749318" y="5672305"/>
            <a:ext cx="1513904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43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58E20-1DE6-0FA2-8B9A-41FCDF9EE2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44" y="729352"/>
            <a:ext cx="10235332" cy="6012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5EEAD-C932-1E14-80EA-B566F03E52E8}"/>
              </a:ext>
            </a:extLst>
          </p:cNvPr>
          <p:cNvSpPr/>
          <p:nvPr/>
        </p:nvSpPr>
        <p:spPr bwMode="white">
          <a:xfrm>
            <a:off x="1626406" y="3393648"/>
            <a:ext cx="522829" cy="48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052EBF-978C-9882-6CDB-5D1626733ED4}"/>
              </a:ext>
            </a:extLst>
          </p:cNvPr>
          <p:cNvSpPr/>
          <p:nvPr/>
        </p:nvSpPr>
        <p:spPr bwMode="white">
          <a:xfrm>
            <a:off x="1626406" y="5267420"/>
            <a:ext cx="539605" cy="57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2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8F8F5-DA31-55DB-DA0A-2DF22F78BB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/>
          <a:stretch/>
        </p:blipFill>
        <p:spPr>
          <a:xfrm>
            <a:off x="1451484" y="1461015"/>
            <a:ext cx="9289032" cy="3935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0890A-F3FE-034F-FA9C-88737F127EDC}"/>
              </a:ext>
            </a:extLst>
          </p:cNvPr>
          <p:cNvSpPr/>
          <p:nvPr/>
        </p:nvSpPr>
        <p:spPr bwMode="white">
          <a:xfrm>
            <a:off x="2098939" y="1842222"/>
            <a:ext cx="390377" cy="42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ADD7B2-CB1D-76A4-758D-813BE4F425E9}"/>
              </a:ext>
            </a:extLst>
          </p:cNvPr>
          <p:cNvSpPr/>
          <p:nvPr/>
        </p:nvSpPr>
        <p:spPr bwMode="white">
          <a:xfrm>
            <a:off x="2060854" y="3824503"/>
            <a:ext cx="457027" cy="4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6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92BD0-09CF-AF04-B5D0-A0C574650C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2"/>
          <a:stretch/>
        </p:blipFill>
        <p:spPr>
          <a:xfrm>
            <a:off x="1343473" y="908720"/>
            <a:ext cx="92890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A0C99-6636-1D05-9178-D4B6ABE384BC}"/>
              </a:ext>
            </a:extLst>
          </p:cNvPr>
          <p:cNvSpPr/>
          <p:nvPr/>
        </p:nvSpPr>
        <p:spPr bwMode="white">
          <a:xfrm>
            <a:off x="1989144" y="1123973"/>
            <a:ext cx="393017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AA47D-EA77-5B6F-6D03-AC6A67D3B3E1}"/>
              </a:ext>
            </a:extLst>
          </p:cNvPr>
          <p:cNvSpPr/>
          <p:nvPr/>
        </p:nvSpPr>
        <p:spPr bwMode="white">
          <a:xfrm>
            <a:off x="1998501" y="3070614"/>
            <a:ext cx="355587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3ED28E-F122-406D-6979-E2CF37A07EA5}"/>
              </a:ext>
            </a:extLst>
          </p:cNvPr>
          <p:cNvSpPr/>
          <p:nvPr/>
        </p:nvSpPr>
        <p:spPr bwMode="white">
          <a:xfrm>
            <a:off x="1989144" y="5026614"/>
            <a:ext cx="393017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1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4AA7D-027F-D542-FEC3-92691BD0E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/>
          <a:stretch/>
        </p:blipFill>
        <p:spPr>
          <a:xfrm>
            <a:off x="1199456" y="836712"/>
            <a:ext cx="9505056" cy="5827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BD9C1-00A4-A82E-AB3C-F39ED2B95F7C}"/>
              </a:ext>
            </a:extLst>
          </p:cNvPr>
          <p:cNvSpPr/>
          <p:nvPr/>
        </p:nvSpPr>
        <p:spPr bwMode="white">
          <a:xfrm>
            <a:off x="1856433" y="1036667"/>
            <a:ext cx="399899" cy="40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2D044-B65A-6288-211C-D34EF88B1B7D}"/>
              </a:ext>
            </a:extLst>
          </p:cNvPr>
          <p:cNvSpPr/>
          <p:nvPr/>
        </p:nvSpPr>
        <p:spPr bwMode="white">
          <a:xfrm>
            <a:off x="1808826" y="3017177"/>
            <a:ext cx="466549" cy="41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7E7AC3-D63D-E11B-9A57-3164F3E0D6B0}"/>
              </a:ext>
            </a:extLst>
          </p:cNvPr>
          <p:cNvSpPr/>
          <p:nvPr/>
        </p:nvSpPr>
        <p:spPr bwMode="white">
          <a:xfrm>
            <a:off x="1808826" y="5007209"/>
            <a:ext cx="457027" cy="41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13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AF54D-DB25-CBF6-11EF-6E9376BD9B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/>
        </p:blipFill>
        <p:spPr>
          <a:xfrm>
            <a:off x="767408" y="764704"/>
            <a:ext cx="10753254" cy="5693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4C8F32-FEA1-03DD-A3B6-A9F8A32392C7}"/>
              </a:ext>
            </a:extLst>
          </p:cNvPr>
          <p:cNvSpPr/>
          <p:nvPr/>
        </p:nvSpPr>
        <p:spPr bwMode="white">
          <a:xfrm>
            <a:off x="10128448" y="3880885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55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2024-10-14T14:35:32Z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