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54"/>
  </p:handoutMasterIdLst>
  <p:sldIdLst>
    <p:sldId id="324" r:id="rId3"/>
    <p:sldId id="361" r:id="rId4"/>
    <p:sldId id="360" r:id="rId5"/>
    <p:sldId id="359" r:id="rId6"/>
    <p:sldId id="358" r:id="rId7"/>
    <p:sldId id="357" r:id="rId8"/>
    <p:sldId id="356" r:id="rId9"/>
    <p:sldId id="355" r:id="rId10"/>
    <p:sldId id="354" r:id="rId11"/>
    <p:sldId id="353" r:id="rId12"/>
    <p:sldId id="352" r:id="rId13"/>
    <p:sldId id="362" r:id="rId14"/>
    <p:sldId id="351" r:id="rId15"/>
    <p:sldId id="350" r:id="rId16"/>
    <p:sldId id="349" r:id="rId17"/>
    <p:sldId id="348" r:id="rId18"/>
    <p:sldId id="363" r:id="rId19"/>
    <p:sldId id="347" r:id="rId20"/>
    <p:sldId id="346" r:id="rId21"/>
    <p:sldId id="345" r:id="rId22"/>
    <p:sldId id="344" r:id="rId23"/>
    <p:sldId id="364" r:id="rId24"/>
    <p:sldId id="343" r:id="rId25"/>
    <p:sldId id="342" r:id="rId26"/>
    <p:sldId id="365" r:id="rId27"/>
    <p:sldId id="341" r:id="rId28"/>
    <p:sldId id="366" r:id="rId29"/>
    <p:sldId id="340" r:id="rId30"/>
    <p:sldId id="339" r:id="rId31"/>
    <p:sldId id="338" r:id="rId32"/>
    <p:sldId id="367" r:id="rId34"/>
    <p:sldId id="337" r:id="rId35"/>
    <p:sldId id="336" r:id="rId36"/>
    <p:sldId id="368" r:id="rId37"/>
    <p:sldId id="335" r:id="rId38"/>
    <p:sldId id="334" r:id="rId39"/>
    <p:sldId id="369" r:id="rId40"/>
    <p:sldId id="333" r:id="rId41"/>
    <p:sldId id="332" r:id="rId42"/>
    <p:sldId id="331" r:id="rId43"/>
    <p:sldId id="330" r:id="rId44"/>
    <p:sldId id="329" r:id="rId45"/>
    <p:sldId id="328" r:id="rId46"/>
    <p:sldId id="370" r:id="rId47"/>
    <p:sldId id="327" r:id="rId48"/>
    <p:sldId id="326" r:id="rId49"/>
    <p:sldId id="371" r:id="rId50"/>
    <p:sldId id="325" r:id="rId51"/>
    <p:sldId id="372" r:id="rId52"/>
    <p:sldId id="373" r:id="rId53"/>
  </p:sldIdLst>
  <p:sldSz cx="12192000" cy="6858000"/>
  <p:notesSz cx="6858000" cy="9144000"/>
  <p:custDataLst>
    <p:tags r:id="rId5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33" autoAdjust="0"/>
    <p:restoredTop sz="94660"/>
  </p:normalViewPr>
  <p:slideViewPr>
    <p:cSldViewPr showGuides="1">
      <p:cViewPr varScale="1">
        <p:scale>
          <a:sx n="78" d="100"/>
          <a:sy n="78" d="100"/>
        </p:scale>
        <p:origin x="97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8" Type="http://schemas.openxmlformats.org/officeDocument/2006/relationships/tags" Target="tags/tag1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handoutMaster" Target="handoutMasters/handoutMaster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2939968" y="2924944"/>
            <a:ext cx="6312064" cy="9744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20688"/>
            <a:ext cx="8321224" cy="62424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72264" y="2780928"/>
            <a:ext cx="1224136" cy="314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16999" y="3789040"/>
            <a:ext cx="1071289" cy="42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43872" y="4509120"/>
            <a:ext cx="1584176" cy="35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55640" y="5157192"/>
            <a:ext cx="720080" cy="301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16280" y="5733257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04"/>
          <a:stretch>
            <a:fillRect/>
          </a:stretch>
        </p:blipFill>
        <p:spPr>
          <a:xfrm>
            <a:off x="684427" y="836712"/>
            <a:ext cx="10823146" cy="5184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96"/>
          <a:stretch>
            <a:fillRect/>
          </a:stretch>
        </p:blipFill>
        <p:spPr>
          <a:xfrm>
            <a:off x="479376" y="1365671"/>
            <a:ext cx="11233248" cy="41266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40832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988840"/>
            <a:ext cx="11340000" cy="2901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36712"/>
            <a:ext cx="11340000" cy="5790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9266" y="941478"/>
            <a:ext cx="323727" cy="32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9266" y="1512932"/>
            <a:ext cx="323727" cy="342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9266" y="2093909"/>
            <a:ext cx="314206" cy="342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8788" y="2684412"/>
            <a:ext cx="304685" cy="32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181" y="3265389"/>
            <a:ext cx="380856" cy="32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8788" y="3846367"/>
            <a:ext cx="304685" cy="32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9266" y="4427345"/>
            <a:ext cx="323727" cy="32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0702" y="5008323"/>
            <a:ext cx="371335" cy="32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9266" y="5589301"/>
            <a:ext cx="323727" cy="32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0702" y="6170279"/>
            <a:ext cx="371335" cy="333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97"/>
          <a:stretch>
            <a:fillRect/>
          </a:stretch>
        </p:blipFill>
        <p:spPr>
          <a:xfrm>
            <a:off x="911424" y="836712"/>
            <a:ext cx="10369152" cy="5657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503"/>
          <a:stretch>
            <a:fillRect/>
          </a:stretch>
        </p:blipFill>
        <p:spPr>
          <a:xfrm>
            <a:off x="896074" y="1043619"/>
            <a:ext cx="10456510" cy="227390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" b="57382"/>
          <a:stretch>
            <a:fillRect/>
          </a:stretch>
        </p:blipFill>
        <p:spPr>
          <a:xfrm>
            <a:off x="896074" y="3317525"/>
            <a:ext cx="10441776" cy="3063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98"/>
          <a:stretch>
            <a:fillRect/>
          </a:stretch>
        </p:blipFill>
        <p:spPr>
          <a:xfrm>
            <a:off x="623391" y="1290631"/>
            <a:ext cx="10945218" cy="42767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448" y="4437112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146" y="836712"/>
            <a:ext cx="1057043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0285" y="943241"/>
            <a:ext cx="301758" cy="30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2534" y="4139126"/>
            <a:ext cx="301758" cy="31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281" y="764704"/>
            <a:ext cx="99374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1157" y="2993375"/>
            <a:ext cx="325407" cy="29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6188" y="4863122"/>
            <a:ext cx="283688" cy="3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62270"/>
            <a:ext cx="11340000" cy="51310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181" y="1067179"/>
            <a:ext cx="380856" cy="333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8788" y="2783879"/>
            <a:ext cx="304685" cy="333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85"/>
          <a:stretch>
            <a:fillRect/>
          </a:stretch>
        </p:blipFill>
        <p:spPr>
          <a:xfrm>
            <a:off x="509598" y="980728"/>
            <a:ext cx="11172804" cy="44959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15"/>
          <a:stretch>
            <a:fillRect/>
          </a:stretch>
        </p:blipFill>
        <p:spPr>
          <a:xfrm>
            <a:off x="593170" y="1052736"/>
            <a:ext cx="11005660" cy="3940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20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50"/>
          <a:stretch>
            <a:fillRect/>
          </a:stretch>
        </p:blipFill>
        <p:spPr>
          <a:xfrm>
            <a:off x="662471" y="1628800"/>
            <a:ext cx="10867058" cy="3441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519" y="1664203"/>
            <a:ext cx="420888" cy="574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99"/>
          <a:stretch>
            <a:fillRect/>
          </a:stretch>
        </p:blipFill>
        <p:spPr>
          <a:xfrm>
            <a:off x="551384" y="1484784"/>
            <a:ext cx="11023374" cy="401361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839416" y="1484784"/>
            <a:ext cx="576064" cy="6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20"/>
          <a:stretch>
            <a:fillRect/>
          </a:stretch>
        </p:blipFill>
        <p:spPr>
          <a:xfrm>
            <a:off x="623392" y="1628800"/>
            <a:ext cx="10842884" cy="3920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440" y="1650903"/>
            <a:ext cx="432048" cy="48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80"/>
          <a:stretch>
            <a:fillRect/>
          </a:stretch>
        </p:blipFill>
        <p:spPr>
          <a:xfrm>
            <a:off x="593068" y="1370677"/>
            <a:ext cx="10615500" cy="436717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83432" y="1384130"/>
            <a:ext cx="504056" cy="532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72816"/>
            <a:ext cx="11340000" cy="3535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070" y="1858586"/>
            <a:ext cx="371335" cy="333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486"/>
          <a:stretch>
            <a:fillRect/>
          </a:stretch>
        </p:blipFill>
        <p:spPr>
          <a:xfrm>
            <a:off x="426000" y="1372412"/>
            <a:ext cx="11340000" cy="4113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37850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8010" y="958780"/>
            <a:ext cx="278851" cy="29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8010" y="2920593"/>
            <a:ext cx="278851" cy="30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9295" y="4873686"/>
            <a:ext cx="287565" cy="31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348880"/>
            <a:ext cx="11340000" cy="350979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39"/>
          <a:stretch>
            <a:fillRect/>
          </a:stretch>
        </p:blipFill>
        <p:spPr>
          <a:xfrm>
            <a:off x="335360" y="1268760"/>
            <a:ext cx="11340000" cy="1197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173"/>
          <a:stretch>
            <a:fillRect/>
          </a:stretch>
        </p:blipFill>
        <p:spPr>
          <a:xfrm>
            <a:off x="326340" y="1916832"/>
            <a:ext cx="11539320" cy="23845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27"/>
          <a:stretch>
            <a:fillRect/>
          </a:stretch>
        </p:blipFill>
        <p:spPr>
          <a:xfrm>
            <a:off x="479376" y="1019346"/>
            <a:ext cx="11233248" cy="5208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6" b="38090"/>
          <a:stretch>
            <a:fillRect/>
          </a:stretch>
        </p:blipFill>
        <p:spPr>
          <a:xfrm>
            <a:off x="551384" y="1412776"/>
            <a:ext cx="11375218" cy="4621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432" y="1412776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0338" y="3177409"/>
            <a:ext cx="445142" cy="39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54" r="11890"/>
          <a:stretch>
            <a:fillRect/>
          </a:stretch>
        </p:blipFill>
        <p:spPr>
          <a:xfrm>
            <a:off x="623392" y="1855054"/>
            <a:ext cx="10657184" cy="314789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83432" y="1988840"/>
            <a:ext cx="648072" cy="46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37850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1263" y="950061"/>
            <a:ext cx="296279" cy="30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1263" y="3618126"/>
            <a:ext cx="296279" cy="31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86"/>
          <a:stretch>
            <a:fillRect/>
          </a:stretch>
        </p:blipFill>
        <p:spPr>
          <a:xfrm>
            <a:off x="839416" y="820304"/>
            <a:ext cx="10513168" cy="5715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0370" y="4791710"/>
            <a:ext cx="43180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4"/>
          <a:stretch>
            <a:fillRect/>
          </a:stretch>
        </p:blipFill>
        <p:spPr>
          <a:xfrm>
            <a:off x="695400" y="692696"/>
            <a:ext cx="10569758" cy="290613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186"/>
          <a:stretch>
            <a:fillRect/>
          </a:stretch>
        </p:blipFill>
        <p:spPr>
          <a:xfrm>
            <a:off x="695400" y="3693392"/>
            <a:ext cx="10569758" cy="30137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3795" y="714375"/>
            <a:ext cx="43180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37218" y="3693392"/>
            <a:ext cx="432048" cy="5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35"/>
          <a:stretch>
            <a:fillRect/>
          </a:stretch>
        </p:blipFill>
        <p:spPr>
          <a:xfrm>
            <a:off x="623392" y="1056249"/>
            <a:ext cx="10649874" cy="53009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23592" y="1700808"/>
            <a:ext cx="432048" cy="36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16480" y="4581128"/>
            <a:ext cx="504056" cy="432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/>
          <a:stretch>
            <a:fillRect/>
          </a:stretch>
        </p:blipFill>
        <p:spPr>
          <a:xfrm>
            <a:off x="839416" y="1232144"/>
            <a:ext cx="10344512" cy="43937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86" y="604786"/>
            <a:ext cx="9905058" cy="61878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7488" y="1640171"/>
            <a:ext cx="557901" cy="4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9496" y="2708921"/>
            <a:ext cx="509554" cy="41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496" y="4188322"/>
            <a:ext cx="493780" cy="46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9496" y="5244573"/>
            <a:ext cx="485893" cy="477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9496" y="6214686"/>
            <a:ext cx="509554" cy="454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92344" y="2276872"/>
            <a:ext cx="1800200" cy="199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587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719"/>
          <a:stretch>
            <a:fillRect/>
          </a:stretch>
        </p:blipFill>
        <p:spPr>
          <a:xfrm>
            <a:off x="360079" y="3525878"/>
            <a:ext cx="11345448" cy="2828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81"/>
          <a:stretch>
            <a:fillRect/>
          </a:stretch>
        </p:blipFill>
        <p:spPr>
          <a:xfrm>
            <a:off x="551384" y="894496"/>
            <a:ext cx="11089232" cy="55419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89207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0885" y="1818459"/>
            <a:ext cx="232193" cy="262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8827" y="1818459"/>
            <a:ext cx="479366" cy="262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07427" y="2657817"/>
            <a:ext cx="8037045" cy="37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63830" y="3609585"/>
            <a:ext cx="2940082" cy="32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56340" y="4966045"/>
            <a:ext cx="7467636" cy="322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41361" y="5865356"/>
            <a:ext cx="8066844" cy="31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19285" y="6300022"/>
            <a:ext cx="5063311" cy="32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  <p:bldP spid="12" grpId="0" animBg="1"/>
      <p:bldP spid="1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860"/>
          <a:stretch>
            <a:fillRect/>
          </a:stretch>
        </p:blipFill>
        <p:spPr>
          <a:xfrm>
            <a:off x="1349311" y="652737"/>
            <a:ext cx="9493378" cy="6185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5760" y="2996952"/>
            <a:ext cx="158417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14184" y="4005064"/>
            <a:ext cx="1037800" cy="35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0176" y="4581128"/>
            <a:ext cx="648072" cy="23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92344" y="5400545"/>
            <a:ext cx="1368152" cy="42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84432" y="5949280"/>
            <a:ext cx="504056" cy="34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39"/>
          <a:stretch>
            <a:fillRect/>
          </a:stretch>
        </p:blipFill>
        <p:spPr>
          <a:xfrm>
            <a:off x="551384" y="1484784"/>
            <a:ext cx="10801202" cy="163595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340"/>
          <a:stretch>
            <a:fillRect/>
          </a:stretch>
        </p:blipFill>
        <p:spPr>
          <a:xfrm>
            <a:off x="548144" y="3120736"/>
            <a:ext cx="10762340" cy="21804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1624" y="3120736"/>
            <a:ext cx="1152128" cy="45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3268" y="3717032"/>
            <a:ext cx="152891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81"/>
          <a:stretch>
            <a:fillRect/>
          </a:stretch>
        </p:blipFill>
        <p:spPr>
          <a:xfrm>
            <a:off x="623391" y="1316624"/>
            <a:ext cx="10945218" cy="43954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95600" y="1268760"/>
            <a:ext cx="1944216" cy="53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9496" y="4086812"/>
            <a:ext cx="936104" cy="43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8614" y="4086811"/>
            <a:ext cx="779553" cy="43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66"/>
          <a:stretch>
            <a:fillRect/>
          </a:stretch>
        </p:blipFill>
        <p:spPr>
          <a:xfrm>
            <a:off x="623392" y="1267798"/>
            <a:ext cx="10675790" cy="42168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01632" y="2897833"/>
            <a:ext cx="1339873" cy="402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8632" y="2897833"/>
            <a:ext cx="937608" cy="416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04840" y="2897833"/>
            <a:ext cx="1687704" cy="402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0622" y="3429000"/>
            <a:ext cx="960961" cy="43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47728" y="4437112"/>
            <a:ext cx="1353904" cy="46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63144" y="4437112"/>
            <a:ext cx="608920" cy="492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4"/>
          <a:stretch>
            <a:fillRect/>
          </a:stretch>
        </p:blipFill>
        <p:spPr>
          <a:xfrm>
            <a:off x="551384" y="1340768"/>
            <a:ext cx="10945216" cy="445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989505" y="1916832"/>
            <a:ext cx="503577" cy="47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27407" y="2060848"/>
            <a:ext cx="2316865" cy="38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609" y="3010683"/>
            <a:ext cx="1512168" cy="52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49954" y="3068960"/>
            <a:ext cx="1838133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9616" y="5220822"/>
            <a:ext cx="720080" cy="43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21034" y="5279100"/>
            <a:ext cx="1258942" cy="39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bldLvl="0" animBg="1"/>
      <p:bldP spid="7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928"/>
          <a:stretch>
            <a:fillRect/>
          </a:stretch>
        </p:blipFill>
        <p:spPr>
          <a:xfrm>
            <a:off x="551384" y="1037281"/>
            <a:ext cx="11089232" cy="4783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72" r="20349"/>
          <a:stretch>
            <a:fillRect/>
          </a:stretch>
        </p:blipFill>
        <p:spPr>
          <a:xfrm>
            <a:off x="1188720" y="639445"/>
            <a:ext cx="9660255" cy="42678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5676"/>
          <a:stretch>
            <a:fillRect/>
          </a:stretch>
        </p:blipFill>
        <p:spPr>
          <a:xfrm>
            <a:off x="407368" y="4816438"/>
            <a:ext cx="11468100" cy="2068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205" y="4907280"/>
            <a:ext cx="10787380" cy="450000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278" y="5517232"/>
            <a:ext cx="11357354" cy="54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6217920"/>
            <a:ext cx="11498580" cy="569595"/>
          </a:xfrm>
          <a:custGeom>
            <a:avLst/>
            <a:gdLst>
              <a:gd name="connsiteX0" fmla="*/ 0 w 11357354"/>
              <a:gd name="connsiteY0" fmla="*/ 0 h 540224"/>
              <a:gd name="connsiteX1" fmla="*/ 11357354 w 11357354"/>
              <a:gd name="connsiteY1" fmla="*/ 0 h 540224"/>
              <a:gd name="connsiteX2" fmla="*/ 11357354 w 11357354"/>
              <a:gd name="connsiteY2" fmla="*/ 540224 h 540224"/>
              <a:gd name="connsiteX3" fmla="*/ 0 w 11357354"/>
              <a:gd name="connsiteY3" fmla="*/ 540224 h 540224"/>
              <a:gd name="connsiteX4" fmla="*/ 0 w 11357354"/>
              <a:gd name="connsiteY4" fmla="*/ 0 h 540224"/>
              <a:gd name="connsiteX0-1" fmla="*/ 0 w 11357354"/>
              <a:gd name="connsiteY0-2" fmla="*/ 0 h 569721"/>
              <a:gd name="connsiteX1-3" fmla="*/ 11357354 w 11357354"/>
              <a:gd name="connsiteY1-4" fmla="*/ 0 h 569721"/>
              <a:gd name="connsiteX2-5" fmla="*/ 11357354 w 11357354"/>
              <a:gd name="connsiteY2-6" fmla="*/ 540224 h 569721"/>
              <a:gd name="connsiteX3-7" fmla="*/ 19664 w 11357354"/>
              <a:gd name="connsiteY3-8" fmla="*/ 569721 h 569721"/>
              <a:gd name="connsiteX4-9" fmla="*/ 0 w 11357354"/>
              <a:gd name="connsiteY4-10" fmla="*/ 0 h 569721"/>
              <a:gd name="connsiteX0-11" fmla="*/ 0 w 11357354"/>
              <a:gd name="connsiteY0-12" fmla="*/ 0 h 569721"/>
              <a:gd name="connsiteX1-13" fmla="*/ 11357354 w 11357354"/>
              <a:gd name="connsiteY1-14" fmla="*/ 0 h 569721"/>
              <a:gd name="connsiteX2-15" fmla="*/ 11357354 w 11357354"/>
              <a:gd name="connsiteY2-16" fmla="*/ 550056 h 569721"/>
              <a:gd name="connsiteX3-17" fmla="*/ 19664 w 11357354"/>
              <a:gd name="connsiteY3-18" fmla="*/ 569721 h 569721"/>
              <a:gd name="connsiteX4-19" fmla="*/ 0 w 11357354"/>
              <a:gd name="connsiteY4-20" fmla="*/ 0 h 5697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357354" h="569721">
                <a:moveTo>
                  <a:pt x="0" y="0"/>
                </a:moveTo>
                <a:lnTo>
                  <a:pt x="11357354" y="0"/>
                </a:lnTo>
                <a:lnTo>
                  <a:pt x="11357354" y="550056"/>
                </a:lnTo>
                <a:lnTo>
                  <a:pt x="19664" y="56972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67040"/>
            <a:ext cx="10081120" cy="6263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7488" y="2146344"/>
            <a:ext cx="607745" cy="476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7488" y="3212976"/>
            <a:ext cx="58395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7489" y="4290267"/>
            <a:ext cx="591884" cy="44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80" y="5759253"/>
            <a:ext cx="583955" cy="48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7488" y="6243621"/>
            <a:ext cx="607745" cy="49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4602"/>
          <a:stretch>
            <a:fillRect/>
          </a:stretch>
        </p:blipFill>
        <p:spPr>
          <a:xfrm>
            <a:off x="767408" y="722368"/>
            <a:ext cx="10892036" cy="609100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95400" y="732885"/>
            <a:ext cx="11357354" cy="54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5400" y="1412776"/>
            <a:ext cx="11357354" cy="54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540" y="2092667"/>
            <a:ext cx="11357354" cy="54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400" y="2772558"/>
            <a:ext cx="11357354" cy="53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4749" y="3433185"/>
            <a:ext cx="11357354" cy="54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0240" y="4132580"/>
            <a:ext cx="11541760" cy="53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4852" y="4794131"/>
            <a:ext cx="11357354" cy="54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4749" y="5453594"/>
            <a:ext cx="11357354" cy="54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7323" y="6155077"/>
            <a:ext cx="11357354" cy="54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  <p:bldP spid="7" grpId="0" animBg="1"/>
      <p:bldP spid="8" grpId="0" bldLvl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36712"/>
            <a:ext cx="11340000" cy="58467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352" y="3874373"/>
            <a:ext cx="295163" cy="32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745" y="5045634"/>
            <a:ext cx="371335" cy="32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900000"/>
            <a:ext cx="11340000" cy="5204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4333" y="1586284"/>
            <a:ext cx="323727" cy="33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3376" y="3931091"/>
            <a:ext cx="295163" cy="324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4333" y="5093963"/>
            <a:ext cx="323727" cy="33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59"/>
          <a:stretch>
            <a:fillRect/>
          </a:stretch>
        </p:blipFill>
        <p:spPr>
          <a:xfrm>
            <a:off x="551244" y="1104536"/>
            <a:ext cx="11089512" cy="4648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8396" y="1709924"/>
            <a:ext cx="559091" cy="566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8585" y="2882261"/>
            <a:ext cx="458902" cy="522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906" y="4009942"/>
            <a:ext cx="589581" cy="57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66414" r="-131"/>
          <a:stretch>
            <a:fillRect/>
          </a:stretch>
        </p:blipFill>
        <p:spPr>
          <a:xfrm>
            <a:off x="388102" y="928837"/>
            <a:ext cx="11396530" cy="236918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2" y="3360058"/>
            <a:ext cx="11340000" cy="29492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0150" y="928836"/>
            <a:ext cx="504056" cy="55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0150" y="3334428"/>
            <a:ext cx="504056" cy="55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69</cp:revision>
  <dcterms:created xsi:type="dcterms:W3CDTF">2015-09-16T06:44:00Z</dcterms:created>
  <dcterms:modified xsi:type="dcterms:W3CDTF">2024-10-15T05:15:27Z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