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5" r:id="rId3"/>
    <p:sldId id="334" r:id="rId4"/>
    <p:sldId id="333" r:id="rId5"/>
    <p:sldId id="336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4925" y="2981325"/>
            <a:ext cx="95821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B5220-2F42-DBCE-4321-CDAD78914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65818"/>
            <a:ext cx="11340000" cy="3863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B96183-1849-6AF5-C4C1-606F590481E7}"/>
              </a:ext>
            </a:extLst>
          </p:cNvPr>
          <p:cNvSpPr/>
          <p:nvPr/>
        </p:nvSpPr>
        <p:spPr bwMode="white">
          <a:xfrm>
            <a:off x="2758334" y="2319739"/>
            <a:ext cx="399899" cy="41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92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2E795-FAAA-44CE-A64C-D3AD8AB7C3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0801202" cy="6088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2E8FA8-A4FD-9154-2D56-D726F4536A5E}"/>
              </a:ext>
            </a:extLst>
          </p:cNvPr>
          <p:cNvSpPr/>
          <p:nvPr/>
        </p:nvSpPr>
        <p:spPr bwMode="white">
          <a:xfrm>
            <a:off x="4597092" y="3832206"/>
            <a:ext cx="490796" cy="46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61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F6B09-BA40-A229-961E-E6127A1DEB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" r="3057"/>
          <a:stretch/>
        </p:blipFill>
        <p:spPr>
          <a:xfrm>
            <a:off x="2279576" y="521160"/>
            <a:ext cx="8064894" cy="636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1324F-5AE3-5C6C-8761-71BA79964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92" y="764704"/>
            <a:ext cx="1030661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56239-6A19-3085-8369-4E75E8982B80}"/>
              </a:ext>
            </a:extLst>
          </p:cNvPr>
          <p:cNvSpPr/>
          <p:nvPr/>
        </p:nvSpPr>
        <p:spPr bwMode="white">
          <a:xfrm>
            <a:off x="1981141" y="5273889"/>
            <a:ext cx="2232667" cy="47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3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DF996-B859-CBE6-3223-73E63E273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9" y="764704"/>
            <a:ext cx="104404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729AAC-572C-F52B-273E-AC1E0E423922}"/>
              </a:ext>
            </a:extLst>
          </p:cNvPr>
          <p:cNvSpPr/>
          <p:nvPr/>
        </p:nvSpPr>
        <p:spPr bwMode="white">
          <a:xfrm>
            <a:off x="5766677" y="922587"/>
            <a:ext cx="990573" cy="3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1DE82A-67FB-492B-4D9D-3D082BFA909F}"/>
              </a:ext>
            </a:extLst>
          </p:cNvPr>
          <p:cNvSpPr/>
          <p:nvPr/>
        </p:nvSpPr>
        <p:spPr bwMode="white">
          <a:xfrm>
            <a:off x="4995257" y="2352309"/>
            <a:ext cx="841549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3B4A7F-9BF8-B000-CD32-6E3A4BD59DF6}"/>
              </a:ext>
            </a:extLst>
          </p:cNvPr>
          <p:cNvSpPr/>
          <p:nvPr/>
        </p:nvSpPr>
        <p:spPr bwMode="white">
          <a:xfrm>
            <a:off x="5512459" y="3817116"/>
            <a:ext cx="1411347" cy="39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1673E1-E3AE-8C4C-34F9-E2F51E8A6C91}"/>
              </a:ext>
            </a:extLst>
          </p:cNvPr>
          <p:cNvSpPr/>
          <p:nvPr/>
        </p:nvSpPr>
        <p:spPr bwMode="white">
          <a:xfrm>
            <a:off x="1918343" y="6045026"/>
            <a:ext cx="1560372" cy="47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56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C0027-9312-3D4C-8195-016880CC50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58374"/>
            <a:ext cx="11340000" cy="5738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6D2D4-80AB-12E9-7B6D-11DE62320954}"/>
              </a:ext>
            </a:extLst>
          </p:cNvPr>
          <p:cNvSpPr/>
          <p:nvPr/>
        </p:nvSpPr>
        <p:spPr bwMode="white">
          <a:xfrm>
            <a:off x="5376722" y="5176907"/>
            <a:ext cx="1856675" cy="53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07A647B-63C5-0324-0690-C01FD6564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377573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DBE15B3-38EE-D9B6-7C0F-1A0091FCF2BA}"/>
              </a:ext>
            </a:extLst>
          </p:cNvPr>
          <p:cNvSpPr/>
          <p:nvPr/>
        </p:nvSpPr>
        <p:spPr bwMode="white">
          <a:xfrm>
            <a:off x="3287688" y="836712"/>
            <a:ext cx="2952328" cy="5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2A67B1-D77A-6B43-284B-634196C774A9}"/>
              </a:ext>
            </a:extLst>
          </p:cNvPr>
          <p:cNvSpPr/>
          <p:nvPr/>
        </p:nvSpPr>
        <p:spPr bwMode="white">
          <a:xfrm>
            <a:off x="7078158" y="2348880"/>
            <a:ext cx="276225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6973B4-7037-45A5-4A9E-C80ADE462432}"/>
              </a:ext>
            </a:extLst>
          </p:cNvPr>
          <p:cNvSpPr/>
          <p:nvPr/>
        </p:nvSpPr>
        <p:spPr bwMode="white">
          <a:xfrm>
            <a:off x="4799856" y="4509121"/>
            <a:ext cx="30963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888001-D6B6-8687-EB0F-8E4FBEF6B6D3}"/>
              </a:ext>
            </a:extLst>
          </p:cNvPr>
          <p:cNvSpPr/>
          <p:nvPr/>
        </p:nvSpPr>
        <p:spPr bwMode="white">
          <a:xfrm>
            <a:off x="5527186" y="5171777"/>
            <a:ext cx="2657046" cy="65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2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C0796-B552-4BB8-100B-3C61E165BA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8"/>
          <a:stretch/>
        </p:blipFill>
        <p:spPr>
          <a:xfrm>
            <a:off x="479376" y="833918"/>
            <a:ext cx="11521280" cy="525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3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F5222-6EAE-68FB-B774-4291AAD47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45" y="2084188"/>
            <a:ext cx="11340000" cy="4752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C5460-CBC2-1925-C60C-F927DED09494}"/>
              </a:ext>
            </a:extLst>
          </p:cNvPr>
          <p:cNvSpPr/>
          <p:nvPr/>
        </p:nvSpPr>
        <p:spPr bwMode="white">
          <a:xfrm>
            <a:off x="6534440" y="2255631"/>
            <a:ext cx="399899" cy="4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97C0796-B552-4BB8-100B-3C61E165BA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36"/>
          <a:stretch/>
        </p:blipFill>
        <p:spPr>
          <a:xfrm>
            <a:off x="492464" y="620688"/>
            <a:ext cx="11364176" cy="14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F8932-CB0F-AB2A-883C-3848BB60F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946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1C75F-4777-959F-351E-CCB8C17A727B}"/>
              </a:ext>
            </a:extLst>
          </p:cNvPr>
          <p:cNvSpPr/>
          <p:nvPr/>
        </p:nvSpPr>
        <p:spPr bwMode="white">
          <a:xfrm>
            <a:off x="10518695" y="3094885"/>
            <a:ext cx="466549" cy="4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5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063E9-5D12-A466-4A33-D0C06BD6A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12776"/>
            <a:ext cx="11340000" cy="3974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57BE0-84DD-37D0-5FF4-1AD095F3C563}"/>
              </a:ext>
            </a:extLst>
          </p:cNvPr>
          <p:cNvSpPr/>
          <p:nvPr/>
        </p:nvSpPr>
        <p:spPr bwMode="white">
          <a:xfrm>
            <a:off x="4119896" y="3967168"/>
            <a:ext cx="361813" cy="4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95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2024-10-14T14:03:31Z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