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53"/>
  </p:handoutMasterIdLst>
  <p:sldIdLst>
    <p:sldId id="324" r:id="rId3"/>
    <p:sldId id="361" r:id="rId4"/>
    <p:sldId id="360" r:id="rId5"/>
    <p:sldId id="359" r:id="rId6"/>
    <p:sldId id="358" r:id="rId7"/>
    <p:sldId id="362" r:id="rId8"/>
    <p:sldId id="357" r:id="rId9"/>
    <p:sldId id="356" r:id="rId10"/>
    <p:sldId id="355" r:id="rId11"/>
    <p:sldId id="354" r:id="rId12"/>
    <p:sldId id="353" r:id="rId13"/>
    <p:sldId id="352" r:id="rId14"/>
    <p:sldId id="363" r:id="rId15"/>
    <p:sldId id="351" r:id="rId16"/>
    <p:sldId id="364" r:id="rId17"/>
    <p:sldId id="350" r:id="rId18"/>
    <p:sldId id="349" r:id="rId19"/>
    <p:sldId id="365" r:id="rId20"/>
    <p:sldId id="348" r:id="rId21"/>
    <p:sldId id="366" r:id="rId22"/>
    <p:sldId id="347" r:id="rId23"/>
    <p:sldId id="346" r:id="rId24"/>
    <p:sldId id="345" r:id="rId25"/>
    <p:sldId id="344" r:id="rId26"/>
    <p:sldId id="342" r:id="rId27"/>
    <p:sldId id="367" r:id="rId28"/>
    <p:sldId id="341" r:id="rId29"/>
    <p:sldId id="368" r:id="rId30"/>
    <p:sldId id="340" r:id="rId31"/>
    <p:sldId id="339" r:id="rId32"/>
    <p:sldId id="369" r:id="rId33"/>
    <p:sldId id="338" r:id="rId34"/>
    <p:sldId id="337" r:id="rId35"/>
    <p:sldId id="336" r:id="rId36"/>
    <p:sldId id="370" r:id="rId37"/>
    <p:sldId id="335" r:id="rId38"/>
    <p:sldId id="334" r:id="rId39"/>
    <p:sldId id="333" r:id="rId40"/>
    <p:sldId id="332" r:id="rId41"/>
    <p:sldId id="331" r:id="rId42"/>
    <p:sldId id="371" r:id="rId43"/>
    <p:sldId id="329" r:id="rId44"/>
    <p:sldId id="328" r:id="rId45"/>
    <p:sldId id="327" r:id="rId46"/>
    <p:sldId id="326" r:id="rId47"/>
    <p:sldId id="372" r:id="rId49"/>
    <p:sldId id="325" r:id="rId50"/>
    <p:sldId id="373" r:id="rId51"/>
    <p:sldId id="374" r:id="rId52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61" autoAdjust="0"/>
    <p:restoredTop sz="94660"/>
  </p:normalViewPr>
  <p:slideViewPr>
    <p:cSldViewPr showGuides="1">
      <p:cViewPr varScale="1">
        <p:scale>
          <a:sx n="78" d="100"/>
          <a:sy n="78" d="100"/>
        </p:scale>
        <p:origin x="105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gs" Target="tags/tag1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>
            <a:fillRect/>
          </a:stretch>
        </p:blipFill>
        <p:spPr>
          <a:xfrm>
            <a:off x="2687940" y="2924944"/>
            <a:ext cx="6816120" cy="845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02958"/>
            <a:ext cx="11340000" cy="3652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156" y="1755525"/>
            <a:ext cx="304685" cy="33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549" y="3586335"/>
            <a:ext cx="380856" cy="3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59035"/>
            <a:ext cx="10081120" cy="6079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3913" y="3068960"/>
            <a:ext cx="796172" cy="35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3570" y="3780431"/>
            <a:ext cx="908614" cy="32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8839" y="4368865"/>
            <a:ext cx="943505" cy="35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66461" y="4989990"/>
            <a:ext cx="882378" cy="38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9856" y="5854367"/>
            <a:ext cx="2043714" cy="37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29"/>
          <a:stretch>
            <a:fillRect/>
          </a:stretch>
        </p:blipFill>
        <p:spPr>
          <a:xfrm>
            <a:off x="407368" y="1556792"/>
            <a:ext cx="11606030" cy="3172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1"/>
          <a:stretch>
            <a:fillRect/>
          </a:stretch>
        </p:blipFill>
        <p:spPr>
          <a:xfrm>
            <a:off x="276094" y="1412776"/>
            <a:ext cx="11724562" cy="4449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6"/>
          <a:stretch>
            <a:fillRect/>
          </a:stretch>
        </p:blipFill>
        <p:spPr>
          <a:xfrm>
            <a:off x="335360" y="1052736"/>
            <a:ext cx="11665296" cy="500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4"/>
          <a:stretch>
            <a:fillRect/>
          </a:stretch>
        </p:blipFill>
        <p:spPr>
          <a:xfrm>
            <a:off x="407368" y="620688"/>
            <a:ext cx="11537104" cy="250173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51"/>
          <a:stretch>
            <a:fillRect/>
          </a:stretch>
        </p:blipFill>
        <p:spPr>
          <a:xfrm>
            <a:off x="407368" y="3122426"/>
            <a:ext cx="11464216" cy="36881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424" y="3717032"/>
            <a:ext cx="504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424" y="508518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424" y="6266922"/>
            <a:ext cx="360040" cy="47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98"/>
          <a:stretch>
            <a:fillRect/>
          </a:stretch>
        </p:blipFill>
        <p:spPr>
          <a:xfrm>
            <a:off x="418422" y="1162669"/>
            <a:ext cx="11377264" cy="48492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58560" y="1162668"/>
            <a:ext cx="384911" cy="53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737" y="1855589"/>
            <a:ext cx="410734" cy="46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737" y="2483227"/>
            <a:ext cx="410734" cy="45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408" y="3116810"/>
            <a:ext cx="576063" cy="45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1143" y="4244494"/>
            <a:ext cx="442327" cy="48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6076" y="4956251"/>
            <a:ext cx="387394" cy="39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2712" y="5570043"/>
            <a:ext cx="482768" cy="46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18"/>
          <a:stretch>
            <a:fillRect/>
          </a:stretch>
        </p:blipFill>
        <p:spPr>
          <a:xfrm>
            <a:off x="672748" y="1268760"/>
            <a:ext cx="10846504" cy="3851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82"/>
          <a:stretch>
            <a:fillRect/>
          </a:stretch>
        </p:blipFill>
        <p:spPr>
          <a:xfrm>
            <a:off x="839416" y="1124744"/>
            <a:ext cx="10593806" cy="4990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79" y="770196"/>
            <a:ext cx="9361042" cy="6001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10" y="764704"/>
            <a:ext cx="98801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7286" y="3055464"/>
            <a:ext cx="323532" cy="2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8764" y="4922933"/>
            <a:ext cx="257166" cy="28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01" b="38934"/>
          <a:stretch>
            <a:fillRect/>
          </a:stretch>
        </p:blipFill>
        <p:spPr>
          <a:xfrm>
            <a:off x="1127448" y="844928"/>
            <a:ext cx="10441160" cy="5816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80" y="836712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488" y="4653136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05" r="32978"/>
          <a:stretch>
            <a:fillRect/>
          </a:stretch>
        </p:blipFill>
        <p:spPr>
          <a:xfrm>
            <a:off x="1703512" y="1772816"/>
            <a:ext cx="9025640" cy="37924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07568" y="1916832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580024" cy="6026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2478" y="829086"/>
            <a:ext cx="419066" cy="44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5426" y="3793940"/>
            <a:ext cx="56611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011" y="764704"/>
            <a:ext cx="1023397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92803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92742"/>
            <a:ext cx="11340000" cy="1927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6"/>
          <a:stretch>
            <a:fillRect/>
          </a:stretch>
        </p:blipFill>
        <p:spPr>
          <a:xfrm>
            <a:off x="590611" y="1556792"/>
            <a:ext cx="11010778" cy="4309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70" y="1556792"/>
            <a:ext cx="554225" cy="64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32" y="3429000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7823" r="-210"/>
          <a:stretch>
            <a:fillRect/>
          </a:stretch>
        </p:blipFill>
        <p:spPr>
          <a:xfrm>
            <a:off x="623392" y="836712"/>
            <a:ext cx="11136600" cy="31723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8898" y="98072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622"/>
          <a:stretch>
            <a:fillRect/>
          </a:stretch>
        </p:blipFill>
        <p:spPr>
          <a:xfrm>
            <a:off x="620556" y="4031156"/>
            <a:ext cx="10923372" cy="256619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11424" y="412393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63"/>
          <a:stretch>
            <a:fillRect/>
          </a:stretch>
        </p:blipFill>
        <p:spPr>
          <a:xfrm>
            <a:off x="767408" y="1461163"/>
            <a:ext cx="10657184" cy="42223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7066" y="1497626"/>
            <a:ext cx="432048" cy="49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48"/>
          <a:stretch>
            <a:fillRect/>
          </a:stretch>
        </p:blipFill>
        <p:spPr>
          <a:xfrm>
            <a:off x="462092" y="1412776"/>
            <a:ext cx="11267816" cy="3809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2"/>
          <a:stretch>
            <a:fillRect/>
          </a:stretch>
        </p:blipFill>
        <p:spPr>
          <a:xfrm>
            <a:off x="400012" y="1340768"/>
            <a:ext cx="11391976" cy="4603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3091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3595" y="992729"/>
            <a:ext cx="346236" cy="30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6874" y="2934283"/>
            <a:ext cx="276988" cy="29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6874" y="4875837"/>
            <a:ext cx="276988" cy="30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>
            <a:fillRect/>
          </a:stretch>
        </p:blipFill>
        <p:spPr>
          <a:xfrm>
            <a:off x="297915" y="1489983"/>
            <a:ext cx="11596170" cy="3878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>
            <a:fillRect/>
          </a:stretch>
        </p:blipFill>
        <p:spPr>
          <a:xfrm>
            <a:off x="407368" y="1525421"/>
            <a:ext cx="11596090" cy="3807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61510"/>
            <a:ext cx="10059732" cy="6196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3898" y="764704"/>
            <a:ext cx="46367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9829" y="3573016"/>
            <a:ext cx="599489" cy="44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58"/>
          <a:stretch>
            <a:fillRect/>
          </a:stretch>
        </p:blipFill>
        <p:spPr>
          <a:xfrm>
            <a:off x="407368" y="1556792"/>
            <a:ext cx="11521280" cy="4428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16" y="1628800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42"/>
          <a:stretch>
            <a:fillRect/>
          </a:stretch>
        </p:blipFill>
        <p:spPr>
          <a:xfrm>
            <a:off x="426000" y="641723"/>
            <a:ext cx="11369348" cy="370114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209057"/>
            <a:ext cx="11340000" cy="2604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293" y="764704"/>
            <a:ext cx="50717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535" y="4342867"/>
            <a:ext cx="405929" cy="52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42"/>
          <a:stretch>
            <a:fillRect/>
          </a:stretch>
        </p:blipFill>
        <p:spPr>
          <a:xfrm>
            <a:off x="695400" y="573609"/>
            <a:ext cx="10801200" cy="6044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1010" y="4783455"/>
            <a:ext cx="71882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9150" y="6093460"/>
            <a:ext cx="60960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58"/>
          <a:stretch>
            <a:fillRect/>
          </a:stretch>
        </p:blipFill>
        <p:spPr>
          <a:xfrm>
            <a:off x="551384" y="1340768"/>
            <a:ext cx="11233246" cy="18293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75920" y="1340768"/>
            <a:ext cx="432048" cy="4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37"/>
          <a:stretch>
            <a:fillRect/>
          </a:stretch>
        </p:blipFill>
        <p:spPr>
          <a:xfrm>
            <a:off x="551384" y="3068960"/>
            <a:ext cx="11089232" cy="317934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583832" y="5013176"/>
            <a:ext cx="432048" cy="4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63"/>
          <a:stretch>
            <a:fillRect/>
          </a:stretch>
        </p:blipFill>
        <p:spPr>
          <a:xfrm>
            <a:off x="695400" y="980728"/>
            <a:ext cx="11032458" cy="53944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95600" y="2780928"/>
            <a:ext cx="648072" cy="50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4" r="1793"/>
          <a:stretch>
            <a:fillRect/>
          </a:stretch>
        </p:blipFill>
        <p:spPr>
          <a:xfrm>
            <a:off x="527700" y="1412776"/>
            <a:ext cx="11136600" cy="438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09892"/>
            <a:ext cx="11340000" cy="33071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408"/>
          <a:stretch>
            <a:fillRect/>
          </a:stretch>
        </p:blipFill>
        <p:spPr>
          <a:xfrm>
            <a:off x="431838" y="3645024"/>
            <a:ext cx="11334162" cy="3101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893" y="609657"/>
            <a:ext cx="9790974" cy="62319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9288" y="1628799"/>
            <a:ext cx="472894" cy="4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9288" y="2708920"/>
            <a:ext cx="515110" cy="42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9288" y="3799342"/>
            <a:ext cx="522851" cy="4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7072" y="4774762"/>
            <a:ext cx="515110" cy="46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7850" y="5750181"/>
            <a:ext cx="580549" cy="53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64352" y="4703481"/>
            <a:ext cx="1691515" cy="196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1"/>
          <a:stretch>
            <a:fillRect/>
          </a:stretch>
        </p:blipFill>
        <p:spPr>
          <a:xfrm>
            <a:off x="479376" y="1268760"/>
            <a:ext cx="11377264" cy="44584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8493582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570778" y="1950347"/>
            <a:ext cx="520597" cy="24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67909" y="1950347"/>
            <a:ext cx="1989680" cy="24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8467" y="2906930"/>
            <a:ext cx="6133065" cy="31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3685" y="3713601"/>
            <a:ext cx="2895377" cy="42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1814" y="4363222"/>
            <a:ext cx="3793942" cy="3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09104" y="4848653"/>
            <a:ext cx="1604581" cy="30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28467" y="6290668"/>
            <a:ext cx="6532428" cy="32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58467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3624" y="5455099"/>
            <a:ext cx="1075919" cy="40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75312" y="5540801"/>
            <a:ext cx="257078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087723"/>
            <a:ext cx="11340000" cy="3781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8744" y="1792575"/>
            <a:ext cx="1704332" cy="33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9828" y="3087979"/>
            <a:ext cx="1580554" cy="33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1692" y="3735681"/>
            <a:ext cx="695062" cy="33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95"/>
          <a:stretch>
            <a:fillRect/>
          </a:stretch>
        </p:blipFill>
        <p:spPr>
          <a:xfrm>
            <a:off x="372624" y="4869160"/>
            <a:ext cx="11253152" cy="122413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848862" y="4869160"/>
            <a:ext cx="864096" cy="4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01"/>
          <a:stretch>
            <a:fillRect/>
          </a:stretch>
        </p:blipFill>
        <p:spPr>
          <a:xfrm>
            <a:off x="695400" y="725739"/>
            <a:ext cx="10801200" cy="60092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456" y="836712"/>
            <a:ext cx="864096" cy="33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9896" y="1988840"/>
            <a:ext cx="15841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512" y="3212976"/>
            <a:ext cx="1440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59896" y="4365104"/>
            <a:ext cx="1728192" cy="4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0"/>
          <a:stretch>
            <a:fillRect/>
          </a:stretch>
        </p:blipFill>
        <p:spPr>
          <a:xfrm>
            <a:off x="479376" y="1340768"/>
            <a:ext cx="11343678" cy="4473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3632" y="3284984"/>
            <a:ext cx="792088" cy="53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9816" y="3284984"/>
            <a:ext cx="792088" cy="53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75300" y="4653137"/>
            <a:ext cx="2681140" cy="42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7648" y="5229200"/>
            <a:ext cx="1728192" cy="5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80"/>
          <a:stretch>
            <a:fillRect/>
          </a:stretch>
        </p:blipFill>
        <p:spPr>
          <a:xfrm>
            <a:off x="623392" y="1124744"/>
            <a:ext cx="11042864" cy="49541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52384" y="1749897"/>
            <a:ext cx="1553466" cy="47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51584" y="1778487"/>
            <a:ext cx="17462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35960" y="3694113"/>
            <a:ext cx="1252023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68208" y="3694113"/>
            <a:ext cx="1358911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12180" y="4918249"/>
            <a:ext cx="779564" cy="38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11824" y="4918249"/>
            <a:ext cx="936104" cy="38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742" y="609912"/>
            <a:ext cx="8900770" cy="6203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404937"/>
            <a:ext cx="1148715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271464" y="2060848"/>
            <a:ext cx="10568111" cy="53280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2"/>
          <p:cNvSpPr/>
          <p:nvPr/>
        </p:nvSpPr>
        <p:spPr bwMode="white">
          <a:xfrm>
            <a:off x="352425" y="2716759"/>
            <a:ext cx="10568111" cy="561600"/>
          </a:xfrm>
          <a:custGeom>
            <a:avLst/>
            <a:gdLst>
              <a:gd name="connsiteX0" fmla="*/ 0 w 10568111"/>
              <a:gd name="connsiteY0" fmla="*/ 0 h 504056"/>
              <a:gd name="connsiteX1" fmla="*/ 10568111 w 10568111"/>
              <a:gd name="connsiteY1" fmla="*/ 0 h 504056"/>
              <a:gd name="connsiteX2" fmla="*/ 10568111 w 10568111"/>
              <a:gd name="connsiteY2" fmla="*/ 504056 h 504056"/>
              <a:gd name="connsiteX3" fmla="*/ 0 w 10568111"/>
              <a:gd name="connsiteY3" fmla="*/ 504056 h 504056"/>
              <a:gd name="connsiteX4" fmla="*/ 0 w 10568111"/>
              <a:gd name="connsiteY4" fmla="*/ 0 h 504056"/>
              <a:gd name="connsiteX0-1" fmla="*/ 0 w 10568111"/>
              <a:gd name="connsiteY0-2" fmla="*/ 0 h 553217"/>
              <a:gd name="connsiteX1-3" fmla="*/ 10568111 w 10568111"/>
              <a:gd name="connsiteY1-4" fmla="*/ 0 h 553217"/>
              <a:gd name="connsiteX2-5" fmla="*/ 10558279 w 10568111"/>
              <a:gd name="connsiteY2-6" fmla="*/ 553217 h 553217"/>
              <a:gd name="connsiteX3-7" fmla="*/ 0 w 10568111"/>
              <a:gd name="connsiteY3-8" fmla="*/ 504056 h 553217"/>
              <a:gd name="connsiteX4-9" fmla="*/ 0 w 10568111"/>
              <a:gd name="connsiteY4-10" fmla="*/ 0 h 553217"/>
              <a:gd name="connsiteX0-11" fmla="*/ 0 w 10568111"/>
              <a:gd name="connsiteY0-12" fmla="*/ 0 h 553217"/>
              <a:gd name="connsiteX1-13" fmla="*/ 10568111 w 10568111"/>
              <a:gd name="connsiteY1-14" fmla="*/ 0 h 553217"/>
              <a:gd name="connsiteX2-15" fmla="*/ 10558279 w 10568111"/>
              <a:gd name="connsiteY2-16" fmla="*/ 553217 h 553217"/>
              <a:gd name="connsiteX3-17" fmla="*/ 0 w 10568111"/>
              <a:gd name="connsiteY3-18" fmla="*/ 513888 h 553217"/>
              <a:gd name="connsiteX4-19" fmla="*/ 0 w 10568111"/>
              <a:gd name="connsiteY4-20" fmla="*/ 0 h 553217"/>
              <a:gd name="connsiteX0-21" fmla="*/ 0 w 10568111"/>
              <a:gd name="connsiteY0-22" fmla="*/ 0 h 553217"/>
              <a:gd name="connsiteX1-23" fmla="*/ 10568111 w 10568111"/>
              <a:gd name="connsiteY1-24" fmla="*/ 0 h 553217"/>
              <a:gd name="connsiteX2-25" fmla="*/ 10558279 w 10568111"/>
              <a:gd name="connsiteY2-26" fmla="*/ 553217 h 553217"/>
              <a:gd name="connsiteX3-27" fmla="*/ 0 w 10568111"/>
              <a:gd name="connsiteY3-28" fmla="*/ 513888 h 553217"/>
              <a:gd name="connsiteX4-29" fmla="*/ 0 w 10568111"/>
              <a:gd name="connsiteY4-30" fmla="*/ 0 h 553217"/>
              <a:gd name="connsiteX0-31" fmla="*/ 0 w 10568111"/>
              <a:gd name="connsiteY0-32" fmla="*/ 0 h 553217"/>
              <a:gd name="connsiteX1-33" fmla="*/ 10568111 w 10568111"/>
              <a:gd name="connsiteY1-34" fmla="*/ 0 h 553217"/>
              <a:gd name="connsiteX2-35" fmla="*/ 10558279 w 10568111"/>
              <a:gd name="connsiteY2-36" fmla="*/ 553217 h 553217"/>
              <a:gd name="connsiteX3-37" fmla="*/ 0 w 10568111"/>
              <a:gd name="connsiteY3-38" fmla="*/ 513888 h 553217"/>
              <a:gd name="connsiteX4-39" fmla="*/ 0 w 10568111"/>
              <a:gd name="connsiteY4-40" fmla="*/ 0 h 553217"/>
              <a:gd name="connsiteX0-41" fmla="*/ 0 w 10568111"/>
              <a:gd name="connsiteY0-42" fmla="*/ 0 h 553217"/>
              <a:gd name="connsiteX1-43" fmla="*/ 10568111 w 10568111"/>
              <a:gd name="connsiteY1-44" fmla="*/ 0 h 553217"/>
              <a:gd name="connsiteX2-45" fmla="*/ 10558279 w 10568111"/>
              <a:gd name="connsiteY2-46" fmla="*/ 553217 h 553217"/>
              <a:gd name="connsiteX3-47" fmla="*/ 0 w 10568111"/>
              <a:gd name="connsiteY3-48" fmla="*/ 513888 h 553217"/>
              <a:gd name="connsiteX4-49" fmla="*/ 0 w 10568111"/>
              <a:gd name="connsiteY4-50" fmla="*/ 0 h 5532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568111" h="553217">
                <a:moveTo>
                  <a:pt x="0" y="0"/>
                </a:moveTo>
                <a:lnTo>
                  <a:pt x="10568111" y="0"/>
                </a:lnTo>
                <a:lnTo>
                  <a:pt x="10558279" y="553217"/>
                </a:lnTo>
                <a:lnTo>
                  <a:pt x="0" y="513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2"/>
          <p:cNvSpPr/>
          <p:nvPr/>
        </p:nvSpPr>
        <p:spPr bwMode="white">
          <a:xfrm>
            <a:off x="1263997" y="3413031"/>
            <a:ext cx="10568111" cy="553217"/>
          </a:xfrm>
          <a:custGeom>
            <a:avLst/>
            <a:gdLst>
              <a:gd name="connsiteX0" fmla="*/ 0 w 10568111"/>
              <a:gd name="connsiteY0" fmla="*/ 0 h 504056"/>
              <a:gd name="connsiteX1" fmla="*/ 10568111 w 10568111"/>
              <a:gd name="connsiteY1" fmla="*/ 0 h 504056"/>
              <a:gd name="connsiteX2" fmla="*/ 10568111 w 10568111"/>
              <a:gd name="connsiteY2" fmla="*/ 504056 h 504056"/>
              <a:gd name="connsiteX3" fmla="*/ 0 w 10568111"/>
              <a:gd name="connsiteY3" fmla="*/ 504056 h 504056"/>
              <a:gd name="connsiteX4" fmla="*/ 0 w 10568111"/>
              <a:gd name="connsiteY4" fmla="*/ 0 h 504056"/>
              <a:gd name="connsiteX0-1" fmla="*/ 0 w 10568111"/>
              <a:gd name="connsiteY0-2" fmla="*/ 0 h 553217"/>
              <a:gd name="connsiteX1-3" fmla="*/ 10568111 w 10568111"/>
              <a:gd name="connsiteY1-4" fmla="*/ 0 h 553217"/>
              <a:gd name="connsiteX2-5" fmla="*/ 10558279 w 10568111"/>
              <a:gd name="connsiteY2-6" fmla="*/ 553217 h 553217"/>
              <a:gd name="connsiteX3-7" fmla="*/ 0 w 10568111"/>
              <a:gd name="connsiteY3-8" fmla="*/ 504056 h 553217"/>
              <a:gd name="connsiteX4-9" fmla="*/ 0 w 10568111"/>
              <a:gd name="connsiteY4-10" fmla="*/ 0 h 553217"/>
              <a:gd name="connsiteX0-11" fmla="*/ 0 w 10568111"/>
              <a:gd name="connsiteY0-12" fmla="*/ 0 h 553217"/>
              <a:gd name="connsiteX1-13" fmla="*/ 10568111 w 10568111"/>
              <a:gd name="connsiteY1-14" fmla="*/ 0 h 553217"/>
              <a:gd name="connsiteX2-15" fmla="*/ 10558279 w 10568111"/>
              <a:gd name="connsiteY2-16" fmla="*/ 553217 h 553217"/>
              <a:gd name="connsiteX3-17" fmla="*/ 0 w 10568111"/>
              <a:gd name="connsiteY3-18" fmla="*/ 513888 h 553217"/>
              <a:gd name="connsiteX4-19" fmla="*/ 0 w 10568111"/>
              <a:gd name="connsiteY4-20" fmla="*/ 0 h 553217"/>
              <a:gd name="connsiteX0-21" fmla="*/ 0 w 10568111"/>
              <a:gd name="connsiteY0-22" fmla="*/ 0 h 553217"/>
              <a:gd name="connsiteX1-23" fmla="*/ 10568111 w 10568111"/>
              <a:gd name="connsiteY1-24" fmla="*/ 0 h 553217"/>
              <a:gd name="connsiteX2-25" fmla="*/ 10558279 w 10568111"/>
              <a:gd name="connsiteY2-26" fmla="*/ 553217 h 553217"/>
              <a:gd name="connsiteX3-27" fmla="*/ 0 w 10568111"/>
              <a:gd name="connsiteY3-28" fmla="*/ 513888 h 553217"/>
              <a:gd name="connsiteX4-29" fmla="*/ 0 w 10568111"/>
              <a:gd name="connsiteY4-30" fmla="*/ 0 h 553217"/>
              <a:gd name="connsiteX0-31" fmla="*/ 0 w 10568111"/>
              <a:gd name="connsiteY0-32" fmla="*/ 0 h 553217"/>
              <a:gd name="connsiteX1-33" fmla="*/ 10568111 w 10568111"/>
              <a:gd name="connsiteY1-34" fmla="*/ 0 h 553217"/>
              <a:gd name="connsiteX2-35" fmla="*/ 10558279 w 10568111"/>
              <a:gd name="connsiteY2-36" fmla="*/ 553217 h 553217"/>
              <a:gd name="connsiteX3-37" fmla="*/ 0 w 10568111"/>
              <a:gd name="connsiteY3-38" fmla="*/ 513888 h 553217"/>
              <a:gd name="connsiteX4-39" fmla="*/ 0 w 10568111"/>
              <a:gd name="connsiteY4-40" fmla="*/ 0 h 553217"/>
              <a:gd name="connsiteX0-41" fmla="*/ 0 w 10568111"/>
              <a:gd name="connsiteY0-42" fmla="*/ 0 h 553217"/>
              <a:gd name="connsiteX1-43" fmla="*/ 10568111 w 10568111"/>
              <a:gd name="connsiteY1-44" fmla="*/ 0 h 553217"/>
              <a:gd name="connsiteX2-45" fmla="*/ 10558279 w 10568111"/>
              <a:gd name="connsiteY2-46" fmla="*/ 553217 h 553217"/>
              <a:gd name="connsiteX3-47" fmla="*/ 0 w 10568111"/>
              <a:gd name="connsiteY3-48" fmla="*/ 513888 h 553217"/>
              <a:gd name="connsiteX4-49" fmla="*/ 0 w 10568111"/>
              <a:gd name="connsiteY4-50" fmla="*/ 0 h 5532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568111" h="553217">
                <a:moveTo>
                  <a:pt x="0" y="0"/>
                </a:moveTo>
                <a:lnTo>
                  <a:pt x="10568111" y="0"/>
                </a:lnTo>
                <a:lnTo>
                  <a:pt x="10558279" y="553217"/>
                </a:lnTo>
                <a:lnTo>
                  <a:pt x="0" y="513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2"/>
          <p:cNvSpPr/>
          <p:nvPr/>
        </p:nvSpPr>
        <p:spPr bwMode="white">
          <a:xfrm>
            <a:off x="396393" y="4109303"/>
            <a:ext cx="11435715" cy="528824"/>
          </a:xfrm>
          <a:custGeom>
            <a:avLst/>
            <a:gdLst>
              <a:gd name="connsiteX0" fmla="*/ 0 w 10568111"/>
              <a:gd name="connsiteY0" fmla="*/ 0 h 504056"/>
              <a:gd name="connsiteX1" fmla="*/ 10568111 w 10568111"/>
              <a:gd name="connsiteY1" fmla="*/ 0 h 504056"/>
              <a:gd name="connsiteX2" fmla="*/ 10568111 w 10568111"/>
              <a:gd name="connsiteY2" fmla="*/ 504056 h 504056"/>
              <a:gd name="connsiteX3" fmla="*/ 0 w 10568111"/>
              <a:gd name="connsiteY3" fmla="*/ 504056 h 504056"/>
              <a:gd name="connsiteX4" fmla="*/ 0 w 10568111"/>
              <a:gd name="connsiteY4" fmla="*/ 0 h 504056"/>
              <a:gd name="connsiteX0-1" fmla="*/ 0 w 10568111"/>
              <a:gd name="connsiteY0-2" fmla="*/ 0 h 553217"/>
              <a:gd name="connsiteX1-3" fmla="*/ 10568111 w 10568111"/>
              <a:gd name="connsiteY1-4" fmla="*/ 0 h 553217"/>
              <a:gd name="connsiteX2-5" fmla="*/ 10558279 w 10568111"/>
              <a:gd name="connsiteY2-6" fmla="*/ 553217 h 553217"/>
              <a:gd name="connsiteX3-7" fmla="*/ 0 w 10568111"/>
              <a:gd name="connsiteY3-8" fmla="*/ 504056 h 553217"/>
              <a:gd name="connsiteX4-9" fmla="*/ 0 w 10568111"/>
              <a:gd name="connsiteY4-10" fmla="*/ 0 h 553217"/>
              <a:gd name="connsiteX0-11" fmla="*/ 0 w 10568111"/>
              <a:gd name="connsiteY0-12" fmla="*/ 0 h 553217"/>
              <a:gd name="connsiteX1-13" fmla="*/ 10568111 w 10568111"/>
              <a:gd name="connsiteY1-14" fmla="*/ 0 h 553217"/>
              <a:gd name="connsiteX2-15" fmla="*/ 10558279 w 10568111"/>
              <a:gd name="connsiteY2-16" fmla="*/ 553217 h 553217"/>
              <a:gd name="connsiteX3-17" fmla="*/ 0 w 10568111"/>
              <a:gd name="connsiteY3-18" fmla="*/ 513888 h 553217"/>
              <a:gd name="connsiteX4-19" fmla="*/ 0 w 10568111"/>
              <a:gd name="connsiteY4-20" fmla="*/ 0 h 553217"/>
              <a:gd name="connsiteX0-21" fmla="*/ 0 w 10568111"/>
              <a:gd name="connsiteY0-22" fmla="*/ 0 h 553217"/>
              <a:gd name="connsiteX1-23" fmla="*/ 10568111 w 10568111"/>
              <a:gd name="connsiteY1-24" fmla="*/ 0 h 553217"/>
              <a:gd name="connsiteX2-25" fmla="*/ 10558279 w 10568111"/>
              <a:gd name="connsiteY2-26" fmla="*/ 553217 h 553217"/>
              <a:gd name="connsiteX3-27" fmla="*/ 0 w 10568111"/>
              <a:gd name="connsiteY3-28" fmla="*/ 513888 h 553217"/>
              <a:gd name="connsiteX4-29" fmla="*/ 0 w 10568111"/>
              <a:gd name="connsiteY4-30" fmla="*/ 0 h 553217"/>
              <a:gd name="connsiteX0-31" fmla="*/ 0 w 10568111"/>
              <a:gd name="connsiteY0-32" fmla="*/ 0 h 553217"/>
              <a:gd name="connsiteX1-33" fmla="*/ 10568111 w 10568111"/>
              <a:gd name="connsiteY1-34" fmla="*/ 0 h 553217"/>
              <a:gd name="connsiteX2-35" fmla="*/ 10558279 w 10568111"/>
              <a:gd name="connsiteY2-36" fmla="*/ 553217 h 553217"/>
              <a:gd name="connsiteX3-37" fmla="*/ 0 w 10568111"/>
              <a:gd name="connsiteY3-38" fmla="*/ 513888 h 553217"/>
              <a:gd name="connsiteX4-39" fmla="*/ 0 w 10568111"/>
              <a:gd name="connsiteY4-40" fmla="*/ 0 h 553217"/>
              <a:gd name="connsiteX0-41" fmla="*/ 0 w 10568111"/>
              <a:gd name="connsiteY0-42" fmla="*/ 0 h 553217"/>
              <a:gd name="connsiteX1-43" fmla="*/ 10568111 w 10568111"/>
              <a:gd name="connsiteY1-44" fmla="*/ 0 h 553217"/>
              <a:gd name="connsiteX2-45" fmla="*/ 10558279 w 10568111"/>
              <a:gd name="connsiteY2-46" fmla="*/ 553217 h 553217"/>
              <a:gd name="connsiteX3-47" fmla="*/ 0 w 10568111"/>
              <a:gd name="connsiteY3-48" fmla="*/ 513888 h 553217"/>
              <a:gd name="connsiteX4-49" fmla="*/ 0 w 10568111"/>
              <a:gd name="connsiteY4-50" fmla="*/ 0 h 5532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568111" h="553217">
                <a:moveTo>
                  <a:pt x="0" y="0"/>
                </a:moveTo>
                <a:lnTo>
                  <a:pt x="10568111" y="0"/>
                </a:lnTo>
                <a:lnTo>
                  <a:pt x="10558279" y="553217"/>
                </a:lnTo>
                <a:lnTo>
                  <a:pt x="0" y="513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2"/>
          <p:cNvSpPr/>
          <p:nvPr/>
        </p:nvSpPr>
        <p:spPr bwMode="white">
          <a:xfrm>
            <a:off x="119336" y="4765214"/>
            <a:ext cx="10568111" cy="553217"/>
          </a:xfrm>
          <a:custGeom>
            <a:avLst/>
            <a:gdLst>
              <a:gd name="connsiteX0" fmla="*/ 0 w 10568111"/>
              <a:gd name="connsiteY0" fmla="*/ 0 h 504056"/>
              <a:gd name="connsiteX1" fmla="*/ 10568111 w 10568111"/>
              <a:gd name="connsiteY1" fmla="*/ 0 h 504056"/>
              <a:gd name="connsiteX2" fmla="*/ 10568111 w 10568111"/>
              <a:gd name="connsiteY2" fmla="*/ 504056 h 504056"/>
              <a:gd name="connsiteX3" fmla="*/ 0 w 10568111"/>
              <a:gd name="connsiteY3" fmla="*/ 504056 h 504056"/>
              <a:gd name="connsiteX4" fmla="*/ 0 w 10568111"/>
              <a:gd name="connsiteY4" fmla="*/ 0 h 504056"/>
              <a:gd name="connsiteX0-1" fmla="*/ 0 w 10568111"/>
              <a:gd name="connsiteY0-2" fmla="*/ 0 h 553217"/>
              <a:gd name="connsiteX1-3" fmla="*/ 10568111 w 10568111"/>
              <a:gd name="connsiteY1-4" fmla="*/ 0 h 553217"/>
              <a:gd name="connsiteX2-5" fmla="*/ 10558279 w 10568111"/>
              <a:gd name="connsiteY2-6" fmla="*/ 553217 h 553217"/>
              <a:gd name="connsiteX3-7" fmla="*/ 0 w 10568111"/>
              <a:gd name="connsiteY3-8" fmla="*/ 504056 h 553217"/>
              <a:gd name="connsiteX4-9" fmla="*/ 0 w 10568111"/>
              <a:gd name="connsiteY4-10" fmla="*/ 0 h 553217"/>
              <a:gd name="connsiteX0-11" fmla="*/ 0 w 10568111"/>
              <a:gd name="connsiteY0-12" fmla="*/ 0 h 553217"/>
              <a:gd name="connsiteX1-13" fmla="*/ 10568111 w 10568111"/>
              <a:gd name="connsiteY1-14" fmla="*/ 0 h 553217"/>
              <a:gd name="connsiteX2-15" fmla="*/ 10558279 w 10568111"/>
              <a:gd name="connsiteY2-16" fmla="*/ 553217 h 553217"/>
              <a:gd name="connsiteX3-17" fmla="*/ 0 w 10568111"/>
              <a:gd name="connsiteY3-18" fmla="*/ 513888 h 553217"/>
              <a:gd name="connsiteX4-19" fmla="*/ 0 w 10568111"/>
              <a:gd name="connsiteY4-20" fmla="*/ 0 h 553217"/>
              <a:gd name="connsiteX0-21" fmla="*/ 0 w 10568111"/>
              <a:gd name="connsiteY0-22" fmla="*/ 0 h 553217"/>
              <a:gd name="connsiteX1-23" fmla="*/ 10568111 w 10568111"/>
              <a:gd name="connsiteY1-24" fmla="*/ 0 h 553217"/>
              <a:gd name="connsiteX2-25" fmla="*/ 10558279 w 10568111"/>
              <a:gd name="connsiteY2-26" fmla="*/ 553217 h 553217"/>
              <a:gd name="connsiteX3-27" fmla="*/ 0 w 10568111"/>
              <a:gd name="connsiteY3-28" fmla="*/ 513888 h 553217"/>
              <a:gd name="connsiteX4-29" fmla="*/ 0 w 10568111"/>
              <a:gd name="connsiteY4-30" fmla="*/ 0 h 553217"/>
              <a:gd name="connsiteX0-31" fmla="*/ 0 w 10568111"/>
              <a:gd name="connsiteY0-32" fmla="*/ 0 h 553217"/>
              <a:gd name="connsiteX1-33" fmla="*/ 10568111 w 10568111"/>
              <a:gd name="connsiteY1-34" fmla="*/ 0 h 553217"/>
              <a:gd name="connsiteX2-35" fmla="*/ 10558279 w 10568111"/>
              <a:gd name="connsiteY2-36" fmla="*/ 553217 h 553217"/>
              <a:gd name="connsiteX3-37" fmla="*/ 0 w 10568111"/>
              <a:gd name="connsiteY3-38" fmla="*/ 513888 h 553217"/>
              <a:gd name="connsiteX4-39" fmla="*/ 0 w 10568111"/>
              <a:gd name="connsiteY4-40" fmla="*/ 0 h 553217"/>
              <a:gd name="connsiteX0-41" fmla="*/ 0 w 10568111"/>
              <a:gd name="connsiteY0-42" fmla="*/ 0 h 553217"/>
              <a:gd name="connsiteX1-43" fmla="*/ 10568111 w 10568111"/>
              <a:gd name="connsiteY1-44" fmla="*/ 0 h 553217"/>
              <a:gd name="connsiteX2-45" fmla="*/ 10558279 w 10568111"/>
              <a:gd name="connsiteY2-46" fmla="*/ 553217 h 553217"/>
              <a:gd name="connsiteX3-47" fmla="*/ 0 w 10568111"/>
              <a:gd name="connsiteY3-48" fmla="*/ 513888 h 553217"/>
              <a:gd name="connsiteX4-49" fmla="*/ 0 w 10568111"/>
              <a:gd name="connsiteY4-50" fmla="*/ 0 h 5532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568111" h="553217">
                <a:moveTo>
                  <a:pt x="0" y="0"/>
                </a:moveTo>
                <a:lnTo>
                  <a:pt x="10568111" y="0"/>
                </a:lnTo>
                <a:lnTo>
                  <a:pt x="10558279" y="553217"/>
                </a:lnTo>
                <a:lnTo>
                  <a:pt x="0" y="513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764704"/>
            <a:ext cx="11487150" cy="6048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5440" y="764704"/>
            <a:ext cx="10784135" cy="54000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2"/>
          <p:cNvSpPr/>
          <p:nvPr/>
        </p:nvSpPr>
        <p:spPr bwMode="white">
          <a:xfrm>
            <a:off x="364257" y="1484784"/>
            <a:ext cx="11420375" cy="481209"/>
          </a:xfrm>
          <a:custGeom>
            <a:avLst/>
            <a:gdLst>
              <a:gd name="connsiteX0" fmla="*/ 0 w 10568111"/>
              <a:gd name="connsiteY0" fmla="*/ 0 h 504056"/>
              <a:gd name="connsiteX1" fmla="*/ 10568111 w 10568111"/>
              <a:gd name="connsiteY1" fmla="*/ 0 h 504056"/>
              <a:gd name="connsiteX2" fmla="*/ 10568111 w 10568111"/>
              <a:gd name="connsiteY2" fmla="*/ 504056 h 504056"/>
              <a:gd name="connsiteX3" fmla="*/ 0 w 10568111"/>
              <a:gd name="connsiteY3" fmla="*/ 504056 h 504056"/>
              <a:gd name="connsiteX4" fmla="*/ 0 w 10568111"/>
              <a:gd name="connsiteY4" fmla="*/ 0 h 504056"/>
              <a:gd name="connsiteX0-1" fmla="*/ 0 w 10568111"/>
              <a:gd name="connsiteY0-2" fmla="*/ 0 h 553217"/>
              <a:gd name="connsiteX1-3" fmla="*/ 10568111 w 10568111"/>
              <a:gd name="connsiteY1-4" fmla="*/ 0 h 553217"/>
              <a:gd name="connsiteX2-5" fmla="*/ 10558279 w 10568111"/>
              <a:gd name="connsiteY2-6" fmla="*/ 553217 h 553217"/>
              <a:gd name="connsiteX3-7" fmla="*/ 0 w 10568111"/>
              <a:gd name="connsiteY3-8" fmla="*/ 504056 h 553217"/>
              <a:gd name="connsiteX4-9" fmla="*/ 0 w 10568111"/>
              <a:gd name="connsiteY4-10" fmla="*/ 0 h 553217"/>
              <a:gd name="connsiteX0-11" fmla="*/ 0 w 10568111"/>
              <a:gd name="connsiteY0-12" fmla="*/ 0 h 553217"/>
              <a:gd name="connsiteX1-13" fmla="*/ 10568111 w 10568111"/>
              <a:gd name="connsiteY1-14" fmla="*/ 0 h 553217"/>
              <a:gd name="connsiteX2-15" fmla="*/ 10558279 w 10568111"/>
              <a:gd name="connsiteY2-16" fmla="*/ 553217 h 553217"/>
              <a:gd name="connsiteX3-17" fmla="*/ 0 w 10568111"/>
              <a:gd name="connsiteY3-18" fmla="*/ 513888 h 553217"/>
              <a:gd name="connsiteX4-19" fmla="*/ 0 w 10568111"/>
              <a:gd name="connsiteY4-20" fmla="*/ 0 h 553217"/>
              <a:gd name="connsiteX0-21" fmla="*/ 0 w 10568111"/>
              <a:gd name="connsiteY0-22" fmla="*/ 0 h 553217"/>
              <a:gd name="connsiteX1-23" fmla="*/ 10568111 w 10568111"/>
              <a:gd name="connsiteY1-24" fmla="*/ 0 h 553217"/>
              <a:gd name="connsiteX2-25" fmla="*/ 10558279 w 10568111"/>
              <a:gd name="connsiteY2-26" fmla="*/ 553217 h 553217"/>
              <a:gd name="connsiteX3-27" fmla="*/ 0 w 10568111"/>
              <a:gd name="connsiteY3-28" fmla="*/ 513888 h 553217"/>
              <a:gd name="connsiteX4-29" fmla="*/ 0 w 10568111"/>
              <a:gd name="connsiteY4-30" fmla="*/ 0 h 553217"/>
              <a:gd name="connsiteX0-31" fmla="*/ 0 w 10568111"/>
              <a:gd name="connsiteY0-32" fmla="*/ 0 h 553217"/>
              <a:gd name="connsiteX1-33" fmla="*/ 10568111 w 10568111"/>
              <a:gd name="connsiteY1-34" fmla="*/ 0 h 553217"/>
              <a:gd name="connsiteX2-35" fmla="*/ 10558279 w 10568111"/>
              <a:gd name="connsiteY2-36" fmla="*/ 553217 h 553217"/>
              <a:gd name="connsiteX3-37" fmla="*/ 0 w 10568111"/>
              <a:gd name="connsiteY3-38" fmla="*/ 513888 h 553217"/>
              <a:gd name="connsiteX4-39" fmla="*/ 0 w 10568111"/>
              <a:gd name="connsiteY4-40" fmla="*/ 0 h 553217"/>
              <a:gd name="connsiteX0-41" fmla="*/ 0 w 10568111"/>
              <a:gd name="connsiteY0-42" fmla="*/ 0 h 553217"/>
              <a:gd name="connsiteX1-43" fmla="*/ 10568111 w 10568111"/>
              <a:gd name="connsiteY1-44" fmla="*/ 0 h 553217"/>
              <a:gd name="connsiteX2-45" fmla="*/ 10558279 w 10568111"/>
              <a:gd name="connsiteY2-46" fmla="*/ 553217 h 553217"/>
              <a:gd name="connsiteX3-47" fmla="*/ 0 w 10568111"/>
              <a:gd name="connsiteY3-48" fmla="*/ 513888 h 553217"/>
              <a:gd name="connsiteX4-49" fmla="*/ 0 w 10568111"/>
              <a:gd name="connsiteY4-50" fmla="*/ 0 h 5532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568111" h="553217">
                <a:moveTo>
                  <a:pt x="0" y="0"/>
                </a:moveTo>
                <a:lnTo>
                  <a:pt x="10568111" y="0"/>
                </a:lnTo>
                <a:lnTo>
                  <a:pt x="10558279" y="553217"/>
                </a:lnTo>
                <a:lnTo>
                  <a:pt x="0" y="513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2"/>
          <p:cNvSpPr/>
          <p:nvPr/>
        </p:nvSpPr>
        <p:spPr bwMode="white">
          <a:xfrm>
            <a:off x="378740" y="2132856"/>
            <a:ext cx="11405892" cy="513888"/>
          </a:xfrm>
          <a:custGeom>
            <a:avLst/>
            <a:gdLst>
              <a:gd name="connsiteX0" fmla="*/ 0 w 10568111"/>
              <a:gd name="connsiteY0" fmla="*/ 0 h 504056"/>
              <a:gd name="connsiteX1" fmla="*/ 10568111 w 10568111"/>
              <a:gd name="connsiteY1" fmla="*/ 0 h 504056"/>
              <a:gd name="connsiteX2" fmla="*/ 10568111 w 10568111"/>
              <a:gd name="connsiteY2" fmla="*/ 504056 h 504056"/>
              <a:gd name="connsiteX3" fmla="*/ 0 w 10568111"/>
              <a:gd name="connsiteY3" fmla="*/ 504056 h 504056"/>
              <a:gd name="connsiteX4" fmla="*/ 0 w 10568111"/>
              <a:gd name="connsiteY4" fmla="*/ 0 h 504056"/>
              <a:gd name="connsiteX0-1" fmla="*/ 0 w 10568111"/>
              <a:gd name="connsiteY0-2" fmla="*/ 0 h 553217"/>
              <a:gd name="connsiteX1-3" fmla="*/ 10568111 w 10568111"/>
              <a:gd name="connsiteY1-4" fmla="*/ 0 h 553217"/>
              <a:gd name="connsiteX2-5" fmla="*/ 10558279 w 10568111"/>
              <a:gd name="connsiteY2-6" fmla="*/ 553217 h 553217"/>
              <a:gd name="connsiteX3-7" fmla="*/ 0 w 10568111"/>
              <a:gd name="connsiteY3-8" fmla="*/ 504056 h 553217"/>
              <a:gd name="connsiteX4-9" fmla="*/ 0 w 10568111"/>
              <a:gd name="connsiteY4-10" fmla="*/ 0 h 553217"/>
              <a:gd name="connsiteX0-11" fmla="*/ 0 w 10568111"/>
              <a:gd name="connsiteY0-12" fmla="*/ 0 h 553217"/>
              <a:gd name="connsiteX1-13" fmla="*/ 10568111 w 10568111"/>
              <a:gd name="connsiteY1-14" fmla="*/ 0 h 553217"/>
              <a:gd name="connsiteX2-15" fmla="*/ 10558279 w 10568111"/>
              <a:gd name="connsiteY2-16" fmla="*/ 553217 h 553217"/>
              <a:gd name="connsiteX3-17" fmla="*/ 0 w 10568111"/>
              <a:gd name="connsiteY3-18" fmla="*/ 513888 h 553217"/>
              <a:gd name="connsiteX4-19" fmla="*/ 0 w 10568111"/>
              <a:gd name="connsiteY4-20" fmla="*/ 0 h 553217"/>
              <a:gd name="connsiteX0-21" fmla="*/ 0 w 10568111"/>
              <a:gd name="connsiteY0-22" fmla="*/ 0 h 553217"/>
              <a:gd name="connsiteX1-23" fmla="*/ 10568111 w 10568111"/>
              <a:gd name="connsiteY1-24" fmla="*/ 0 h 553217"/>
              <a:gd name="connsiteX2-25" fmla="*/ 10558279 w 10568111"/>
              <a:gd name="connsiteY2-26" fmla="*/ 553217 h 553217"/>
              <a:gd name="connsiteX3-27" fmla="*/ 0 w 10568111"/>
              <a:gd name="connsiteY3-28" fmla="*/ 513888 h 553217"/>
              <a:gd name="connsiteX4-29" fmla="*/ 0 w 10568111"/>
              <a:gd name="connsiteY4-30" fmla="*/ 0 h 553217"/>
              <a:gd name="connsiteX0-31" fmla="*/ 0 w 10568111"/>
              <a:gd name="connsiteY0-32" fmla="*/ 0 h 553217"/>
              <a:gd name="connsiteX1-33" fmla="*/ 10568111 w 10568111"/>
              <a:gd name="connsiteY1-34" fmla="*/ 0 h 553217"/>
              <a:gd name="connsiteX2-35" fmla="*/ 10558279 w 10568111"/>
              <a:gd name="connsiteY2-36" fmla="*/ 553217 h 553217"/>
              <a:gd name="connsiteX3-37" fmla="*/ 0 w 10568111"/>
              <a:gd name="connsiteY3-38" fmla="*/ 513888 h 553217"/>
              <a:gd name="connsiteX4-39" fmla="*/ 0 w 10568111"/>
              <a:gd name="connsiteY4-40" fmla="*/ 0 h 553217"/>
              <a:gd name="connsiteX0-41" fmla="*/ 0 w 10568111"/>
              <a:gd name="connsiteY0-42" fmla="*/ 0 h 553217"/>
              <a:gd name="connsiteX1-43" fmla="*/ 10568111 w 10568111"/>
              <a:gd name="connsiteY1-44" fmla="*/ 0 h 553217"/>
              <a:gd name="connsiteX2-45" fmla="*/ 10558279 w 10568111"/>
              <a:gd name="connsiteY2-46" fmla="*/ 553217 h 553217"/>
              <a:gd name="connsiteX3-47" fmla="*/ 0 w 10568111"/>
              <a:gd name="connsiteY3-48" fmla="*/ 513888 h 553217"/>
              <a:gd name="connsiteX4-49" fmla="*/ 0 w 10568111"/>
              <a:gd name="connsiteY4-50" fmla="*/ 0 h 553217"/>
              <a:gd name="connsiteX0-51" fmla="*/ 0 w 10568111"/>
              <a:gd name="connsiteY0-52" fmla="*/ 0 h 513888"/>
              <a:gd name="connsiteX1-53" fmla="*/ 10568111 w 10568111"/>
              <a:gd name="connsiteY1-54" fmla="*/ 0 h 513888"/>
              <a:gd name="connsiteX2-55" fmla="*/ 10549169 w 10568111"/>
              <a:gd name="connsiteY2-56" fmla="*/ 513888 h 513888"/>
              <a:gd name="connsiteX3-57" fmla="*/ 0 w 10568111"/>
              <a:gd name="connsiteY3-58" fmla="*/ 513888 h 513888"/>
              <a:gd name="connsiteX4-59" fmla="*/ 0 w 10568111"/>
              <a:gd name="connsiteY4-60" fmla="*/ 0 h 513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568111" h="513888">
                <a:moveTo>
                  <a:pt x="0" y="0"/>
                </a:moveTo>
                <a:lnTo>
                  <a:pt x="10568111" y="0"/>
                </a:lnTo>
                <a:lnTo>
                  <a:pt x="10549169" y="513888"/>
                </a:lnTo>
                <a:lnTo>
                  <a:pt x="0" y="513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2"/>
          <p:cNvSpPr/>
          <p:nvPr/>
        </p:nvSpPr>
        <p:spPr bwMode="white">
          <a:xfrm>
            <a:off x="191344" y="2828206"/>
            <a:ext cx="10568111" cy="513888"/>
          </a:xfrm>
          <a:custGeom>
            <a:avLst/>
            <a:gdLst>
              <a:gd name="connsiteX0" fmla="*/ 0 w 10568111"/>
              <a:gd name="connsiteY0" fmla="*/ 0 h 504056"/>
              <a:gd name="connsiteX1" fmla="*/ 10568111 w 10568111"/>
              <a:gd name="connsiteY1" fmla="*/ 0 h 504056"/>
              <a:gd name="connsiteX2" fmla="*/ 10568111 w 10568111"/>
              <a:gd name="connsiteY2" fmla="*/ 504056 h 504056"/>
              <a:gd name="connsiteX3" fmla="*/ 0 w 10568111"/>
              <a:gd name="connsiteY3" fmla="*/ 504056 h 504056"/>
              <a:gd name="connsiteX4" fmla="*/ 0 w 10568111"/>
              <a:gd name="connsiteY4" fmla="*/ 0 h 504056"/>
              <a:gd name="connsiteX0-1" fmla="*/ 0 w 10568111"/>
              <a:gd name="connsiteY0-2" fmla="*/ 0 h 553217"/>
              <a:gd name="connsiteX1-3" fmla="*/ 10568111 w 10568111"/>
              <a:gd name="connsiteY1-4" fmla="*/ 0 h 553217"/>
              <a:gd name="connsiteX2-5" fmla="*/ 10558279 w 10568111"/>
              <a:gd name="connsiteY2-6" fmla="*/ 553217 h 553217"/>
              <a:gd name="connsiteX3-7" fmla="*/ 0 w 10568111"/>
              <a:gd name="connsiteY3-8" fmla="*/ 504056 h 553217"/>
              <a:gd name="connsiteX4-9" fmla="*/ 0 w 10568111"/>
              <a:gd name="connsiteY4-10" fmla="*/ 0 h 553217"/>
              <a:gd name="connsiteX0-11" fmla="*/ 0 w 10568111"/>
              <a:gd name="connsiteY0-12" fmla="*/ 0 h 553217"/>
              <a:gd name="connsiteX1-13" fmla="*/ 10568111 w 10568111"/>
              <a:gd name="connsiteY1-14" fmla="*/ 0 h 553217"/>
              <a:gd name="connsiteX2-15" fmla="*/ 10558279 w 10568111"/>
              <a:gd name="connsiteY2-16" fmla="*/ 553217 h 553217"/>
              <a:gd name="connsiteX3-17" fmla="*/ 0 w 10568111"/>
              <a:gd name="connsiteY3-18" fmla="*/ 513888 h 553217"/>
              <a:gd name="connsiteX4-19" fmla="*/ 0 w 10568111"/>
              <a:gd name="connsiteY4-20" fmla="*/ 0 h 553217"/>
              <a:gd name="connsiteX0-21" fmla="*/ 0 w 10568111"/>
              <a:gd name="connsiteY0-22" fmla="*/ 0 h 553217"/>
              <a:gd name="connsiteX1-23" fmla="*/ 10568111 w 10568111"/>
              <a:gd name="connsiteY1-24" fmla="*/ 0 h 553217"/>
              <a:gd name="connsiteX2-25" fmla="*/ 10558279 w 10568111"/>
              <a:gd name="connsiteY2-26" fmla="*/ 553217 h 553217"/>
              <a:gd name="connsiteX3-27" fmla="*/ 0 w 10568111"/>
              <a:gd name="connsiteY3-28" fmla="*/ 513888 h 553217"/>
              <a:gd name="connsiteX4-29" fmla="*/ 0 w 10568111"/>
              <a:gd name="connsiteY4-30" fmla="*/ 0 h 553217"/>
              <a:gd name="connsiteX0-31" fmla="*/ 0 w 10568111"/>
              <a:gd name="connsiteY0-32" fmla="*/ 0 h 553217"/>
              <a:gd name="connsiteX1-33" fmla="*/ 10568111 w 10568111"/>
              <a:gd name="connsiteY1-34" fmla="*/ 0 h 553217"/>
              <a:gd name="connsiteX2-35" fmla="*/ 10558279 w 10568111"/>
              <a:gd name="connsiteY2-36" fmla="*/ 553217 h 553217"/>
              <a:gd name="connsiteX3-37" fmla="*/ 0 w 10568111"/>
              <a:gd name="connsiteY3-38" fmla="*/ 513888 h 553217"/>
              <a:gd name="connsiteX4-39" fmla="*/ 0 w 10568111"/>
              <a:gd name="connsiteY4-40" fmla="*/ 0 h 553217"/>
              <a:gd name="connsiteX0-41" fmla="*/ 0 w 10568111"/>
              <a:gd name="connsiteY0-42" fmla="*/ 0 h 553217"/>
              <a:gd name="connsiteX1-43" fmla="*/ 10568111 w 10568111"/>
              <a:gd name="connsiteY1-44" fmla="*/ 0 h 553217"/>
              <a:gd name="connsiteX2-45" fmla="*/ 10558279 w 10568111"/>
              <a:gd name="connsiteY2-46" fmla="*/ 553217 h 553217"/>
              <a:gd name="connsiteX3-47" fmla="*/ 0 w 10568111"/>
              <a:gd name="connsiteY3-48" fmla="*/ 513888 h 553217"/>
              <a:gd name="connsiteX4-49" fmla="*/ 0 w 10568111"/>
              <a:gd name="connsiteY4-50" fmla="*/ 0 h 553217"/>
              <a:gd name="connsiteX0-51" fmla="*/ 0 w 10568111"/>
              <a:gd name="connsiteY0-52" fmla="*/ 0 h 513888"/>
              <a:gd name="connsiteX1-53" fmla="*/ 10568111 w 10568111"/>
              <a:gd name="connsiteY1-54" fmla="*/ 0 h 513888"/>
              <a:gd name="connsiteX2-55" fmla="*/ 10548446 w 10568111"/>
              <a:gd name="connsiteY2-56" fmla="*/ 494223 h 513888"/>
              <a:gd name="connsiteX3-57" fmla="*/ 0 w 10568111"/>
              <a:gd name="connsiteY3-58" fmla="*/ 513888 h 513888"/>
              <a:gd name="connsiteX4-59" fmla="*/ 0 w 10568111"/>
              <a:gd name="connsiteY4-60" fmla="*/ 0 h 513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568111" h="513888">
                <a:moveTo>
                  <a:pt x="0" y="0"/>
                </a:moveTo>
                <a:lnTo>
                  <a:pt x="10568111" y="0"/>
                </a:lnTo>
                <a:lnTo>
                  <a:pt x="10548446" y="494223"/>
                </a:lnTo>
                <a:lnTo>
                  <a:pt x="0" y="513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2"/>
          <p:cNvSpPr/>
          <p:nvPr/>
        </p:nvSpPr>
        <p:spPr bwMode="white">
          <a:xfrm>
            <a:off x="786108" y="3508957"/>
            <a:ext cx="11405892" cy="507600"/>
          </a:xfrm>
          <a:custGeom>
            <a:avLst/>
            <a:gdLst>
              <a:gd name="connsiteX0" fmla="*/ 0 w 10568111"/>
              <a:gd name="connsiteY0" fmla="*/ 0 h 504056"/>
              <a:gd name="connsiteX1" fmla="*/ 10568111 w 10568111"/>
              <a:gd name="connsiteY1" fmla="*/ 0 h 504056"/>
              <a:gd name="connsiteX2" fmla="*/ 10568111 w 10568111"/>
              <a:gd name="connsiteY2" fmla="*/ 504056 h 504056"/>
              <a:gd name="connsiteX3" fmla="*/ 0 w 10568111"/>
              <a:gd name="connsiteY3" fmla="*/ 504056 h 504056"/>
              <a:gd name="connsiteX4" fmla="*/ 0 w 10568111"/>
              <a:gd name="connsiteY4" fmla="*/ 0 h 504056"/>
              <a:gd name="connsiteX0-1" fmla="*/ 0 w 10568111"/>
              <a:gd name="connsiteY0-2" fmla="*/ 0 h 553217"/>
              <a:gd name="connsiteX1-3" fmla="*/ 10568111 w 10568111"/>
              <a:gd name="connsiteY1-4" fmla="*/ 0 h 553217"/>
              <a:gd name="connsiteX2-5" fmla="*/ 10558279 w 10568111"/>
              <a:gd name="connsiteY2-6" fmla="*/ 553217 h 553217"/>
              <a:gd name="connsiteX3-7" fmla="*/ 0 w 10568111"/>
              <a:gd name="connsiteY3-8" fmla="*/ 504056 h 553217"/>
              <a:gd name="connsiteX4-9" fmla="*/ 0 w 10568111"/>
              <a:gd name="connsiteY4-10" fmla="*/ 0 h 553217"/>
              <a:gd name="connsiteX0-11" fmla="*/ 0 w 10568111"/>
              <a:gd name="connsiteY0-12" fmla="*/ 0 h 553217"/>
              <a:gd name="connsiteX1-13" fmla="*/ 10568111 w 10568111"/>
              <a:gd name="connsiteY1-14" fmla="*/ 0 h 553217"/>
              <a:gd name="connsiteX2-15" fmla="*/ 10558279 w 10568111"/>
              <a:gd name="connsiteY2-16" fmla="*/ 553217 h 553217"/>
              <a:gd name="connsiteX3-17" fmla="*/ 0 w 10568111"/>
              <a:gd name="connsiteY3-18" fmla="*/ 513888 h 553217"/>
              <a:gd name="connsiteX4-19" fmla="*/ 0 w 10568111"/>
              <a:gd name="connsiteY4-20" fmla="*/ 0 h 553217"/>
              <a:gd name="connsiteX0-21" fmla="*/ 0 w 10568111"/>
              <a:gd name="connsiteY0-22" fmla="*/ 0 h 553217"/>
              <a:gd name="connsiteX1-23" fmla="*/ 10568111 w 10568111"/>
              <a:gd name="connsiteY1-24" fmla="*/ 0 h 553217"/>
              <a:gd name="connsiteX2-25" fmla="*/ 10558279 w 10568111"/>
              <a:gd name="connsiteY2-26" fmla="*/ 553217 h 553217"/>
              <a:gd name="connsiteX3-27" fmla="*/ 0 w 10568111"/>
              <a:gd name="connsiteY3-28" fmla="*/ 513888 h 553217"/>
              <a:gd name="connsiteX4-29" fmla="*/ 0 w 10568111"/>
              <a:gd name="connsiteY4-30" fmla="*/ 0 h 553217"/>
              <a:gd name="connsiteX0-31" fmla="*/ 0 w 10568111"/>
              <a:gd name="connsiteY0-32" fmla="*/ 0 h 553217"/>
              <a:gd name="connsiteX1-33" fmla="*/ 10568111 w 10568111"/>
              <a:gd name="connsiteY1-34" fmla="*/ 0 h 553217"/>
              <a:gd name="connsiteX2-35" fmla="*/ 10558279 w 10568111"/>
              <a:gd name="connsiteY2-36" fmla="*/ 553217 h 553217"/>
              <a:gd name="connsiteX3-37" fmla="*/ 0 w 10568111"/>
              <a:gd name="connsiteY3-38" fmla="*/ 513888 h 553217"/>
              <a:gd name="connsiteX4-39" fmla="*/ 0 w 10568111"/>
              <a:gd name="connsiteY4-40" fmla="*/ 0 h 553217"/>
              <a:gd name="connsiteX0-41" fmla="*/ 0 w 10568111"/>
              <a:gd name="connsiteY0-42" fmla="*/ 0 h 553217"/>
              <a:gd name="connsiteX1-43" fmla="*/ 10568111 w 10568111"/>
              <a:gd name="connsiteY1-44" fmla="*/ 0 h 553217"/>
              <a:gd name="connsiteX2-45" fmla="*/ 10558279 w 10568111"/>
              <a:gd name="connsiteY2-46" fmla="*/ 553217 h 553217"/>
              <a:gd name="connsiteX3-47" fmla="*/ 0 w 10568111"/>
              <a:gd name="connsiteY3-48" fmla="*/ 513888 h 553217"/>
              <a:gd name="connsiteX4-49" fmla="*/ 0 w 10568111"/>
              <a:gd name="connsiteY4-50" fmla="*/ 0 h 553217"/>
              <a:gd name="connsiteX0-51" fmla="*/ 0 w 10568111"/>
              <a:gd name="connsiteY0-52" fmla="*/ 0 h 513888"/>
              <a:gd name="connsiteX1-53" fmla="*/ 10568111 w 10568111"/>
              <a:gd name="connsiteY1-54" fmla="*/ 0 h 513888"/>
              <a:gd name="connsiteX2-55" fmla="*/ 10549169 w 10568111"/>
              <a:gd name="connsiteY2-56" fmla="*/ 513888 h 513888"/>
              <a:gd name="connsiteX3-57" fmla="*/ 0 w 10568111"/>
              <a:gd name="connsiteY3-58" fmla="*/ 513888 h 513888"/>
              <a:gd name="connsiteX4-59" fmla="*/ 0 w 10568111"/>
              <a:gd name="connsiteY4-60" fmla="*/ 0 h 513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568111" h="513888">
                <a:moveTo>
                  <a:pt x="0" y="0"/>
                </a:moveTo>
                <a:lnTo>
                  <a:pt x="10568111" y="0"/>
                </a:lnTo>
                <a:lnTo>
                  <a:pt x="10549169" y="513888"/>
                </a:lnTo>
                <a:lnTo>
                  <a:pt x="0" y="513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2"/>
          <p:cNvSpPr/>
          <p:nvPr/>
        </p:nvSpPr>
        <p:spPr bwMode="white">
          <a:xfrm>
            <a:off x="433683" y="4162364"/>
            <a:ext cx="11405892" cy="529200"/>
          </a:xfrm>
          <a:custGeom>
            <a:avLst/>
            <a:gdLst>
              <a:gd name="connsiteX0" fmla="*/ 0 w 10568111"/>
              <a:gd name="connsiteY0" fmla="*/ 0 h 504056"/>
              <a:gd name="connsiteX1" fmla="*/ 10568111 w 10568111"/>
              <a:gd name="connsiteY1" fmla="*/ 0 h 504056"/>
              <a:gd name="connsiteX2" fmla="*/ 10568111 w 10568111"/>
              <a:gd name="connsiteY2" fmla="*/ 504056 h 504056"/>
              <a:gd name="connsiteX3" fmla="*/ 0 w 10568111"/>
              <a:gd name="connsiteY3" fmla="*/ 504056 h 504056"/>
              <a:gd name="connsiteX4" fmla="*/ 0 w 10568111"/>
              <a:gd name="connsiteY4" fmla="*/ 0 h 504056"/>
              <a:gd name="connsiteX0-1" fmla="*/ 0 w 10568111"/>
              <a:gd name="connsiteY0-2" fmla="*/ 0 h 553217"/>
              <a:gd name="connsiteX1-3" fmla="*/ 10568111 w 10568111"/>
              <a:gd name="connsiteY1-4" fmla="*/ 0 h 553217"/>
              <a:gd name="connsiteX2-5" fmla="*/ 10558279 w 10568111"/>
              <a:gd name="connsiteY2-6" fmla="*/ 553217 h 553217"/>
              <a:gd name="connsiteX3-7" fmla="*/ 0 w 10568111"/>
              <a:gd name="connsiteY3-8" fmla="*/ 504056 h 553217"/>
              <a:gd name="connsiteX4-9" fmla="*/ 0 w 10568111"/>
              <a:gd name="connsiteY4-10" fmla="*/ 0 h 553217"/>
              <a:gd name="connsiteX0-11" fmla="*/ 0 w 10568111"/>
              <a:gd name="connsiteY0-12" fmla="*/ 0 h 553217"/>
              <a:gd name="connsiteX1-13" fmla="*/ 10568111 w 10568111"/>
              <a:gd name="connsiteY1-14" fmla="*/ 0 h 553217"/>
              <a:gd name="connsiteX2-15" fmla="*/ 10558279 w 10568111"/>
              <a:gd name="connsiteY2-16" fmla="*/ 553217 h 553217"/>
              <a:gd name="connsiteX3-17" fmla="*/ 0 w 10568111"/>
              <a:gd name="connsiteY3-18" fmla="*/ 513888 h 553217"/>
              <a:gd name="connsiteX4-19" fmla="*/ 0 w 10568111"/>
              <a:gd name="connsiteY4-20" fmla="*/ 0 h 553217"/>
              <a:gd name="connsiteX0-21" fmla="*/ 0 w 10568111"/>
              <a:gd name="connsiteY0-22" fmla="*/ 0 h 553217"/>
              <a:gd name="connsiteX1-23" fmla="*/ 10568111 w 10568111"/>
              <a:gd name="connsiteY1-24" fmla="*/ 0 h 553217"/>
              <a:gd name="connsiteX2-25" fmla="*/ 10558279 w 10568111"/>
              <a:gd name="connsiteY2-26" fmla="*/ 553217 h 553217"/>
              <a:gd name="connsiteX3-27" fmla="*/ 0 w 10568111"/>
              <a:gd name="connsiteY3-28" fmla="*/ 513888 h 553217"/>
              <a:gd name="connsiteX4-29" fmla="*/ 0 w 10568111"/>
              <a:gd name="connsiteY4-30" fmla="*/ 0 h 553217"/>
              <a:gd name="connsiteX0-31" fmla="*/ 0 w 10568111"/>
              <a:gd name="connsiteY0-32" fmla="*/ 0 h 553217"/>
              <a:gd name="connsiteX1-33" fmla="*/ 10568111 w 10568111"/>
              <a:gd name="connsiteY1-34" fmla="*/ 0 h 553217"/>
              <a:gd name="connsiteX2-35" fmla="*/ 10558279 w 10568111"/>
              <a:gd name="connsiteY2-36" fmla="*/ 553217 h 553217"/>
              <a:gd name="connsiteX3-37" fmla="*/ 0 w 10568111"/>
              <a:gd name="connsiteY3-38" fmla="*/ 513888 h 553217"/>
              <a:gd name="connsiteX4-39" fmla="*/ 0 w 10568111"/>
              <a:gd name="connsiteY4-40" fmla="*/ 0 h 553217"/>
              <a:gd name="connsiteX0-41" fmla="*/ 0 w 10568111"/>
              <a:gd name="connsiteY0-42" fmla="*/ 0 h 553217"/>
              <a:gd name="connsiteX1-43" fmla="*/ 10568111 w 10568111"/>
              <a:gd name="connsiteY1-44" fmla="*/ 0 h 553217"/>
              <a:gd name="connsiteX2-45" fmla="*/ 10558279 w 10568111"/>
              <a:gd name="connsiteY2-46" fmla="*/ 553217 h 553217"/>
              <a:gd name="connsiteX3-47" fmla="*/ 0 w 10568111"/>
              <a:gd name="connsiteY3-48" fmla="*/ 513888 h 553217"/>
              <a:gd name="connsiteX4-49" fmla="*/ 0 w 10568111"/>
              <a:gd name="connsiteY4-50" fmla="*/ 0 h 553217"/>
              <a:gd name="connsiteX0-51" fmla="*/ 0 w 10568111"/>
              <a:gd name="connsiteY0-52" fmla="*/ 0 h 513888"/>
              <a:gd name="connsiteX1-53" fmla="*/ 10568111 w 10568111"/>
              <a:gd name="connsiteY1-54" fmla="*/ 0 h 513888"/>
              <a:gd name="connsiteX2-55" fmla="*/ 10549169 w 10568111"/>
              <a:gd name="connsiteY2-56" fmla="*/ 513888 h 513888"/>
              <a:gd name="connsiteX3-57" fmla="*/ 0 w 10568111"/>
              <a:gd name="connsiteY3-58" fmla="*/ 513888 h 513888"/>
              <a:gd name="connsiteX4-59" fmla="*/ 0 w 10568111"/>
              <a:gd name="connsiteY4-60" fmla="*/ 0 h 513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568111" h="513888">
                <a:moveTo>
                  <a:pt x="0" y="0"/>
                </a:moveTo>
                <a:lnTo>
                  <a:pt x="10568111" y="0"/>
                </a:lnTo>
                <a:lnTo>
                  <a:pt x="10549169" y="513888"/>
                </a:lnTo>
                <a:lnTo>
                  <a:pt x="0" y="513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2"/>
          <p:cNvSpPr/>
          <p:nvPr/>
        </p:nvSpPr>
        <p:spPr bwMode="white">
          <a:xfrm>
            <a:off x="393054" y="4843115"/>
            <a:ext cx="11405892" cy="522000"/>
          </a:xfrm>
          <a:custGeom>
            <a:avLst/>
            <a:gdLst>
              <a:gd name="connsiteX0" fmla="*/ 0 w 10568111"/>
              <a:gd name="connsiteY0" fmla="*/ 0 h 504056"/>
              <a:gd name="connsiteX1" fmla="*/ 10568111 w 10568111"/>
              <a:gd name="connsiteY1" fmla="*/ 0 h 504056"/>
              <a:gd name="connsiteX2" fmla="*/ 10568111 w 10568111"/>
              <a:gd name="connsiteY2" fmla="*/ 504056 h 504056"/>
              <a:gd name="connsiteX3" fmla="*/ 0 w 10568111"/>
              <a:gd name="connsiteY3" fmla="*/ 504056 h 504056"/>
              <a:gd name="connsiteX4" fmla="*/ 0 w 10568111"/>
              <a:gd name="connsiteY4" fmla="*/ 0 h 504056"/>
              <a:gd name="connsiteX0-1" fmla="*/ 0 w 10568111"/>
              <a:gd name="connsiteY0-2" fmla="*/ 0 h 553217"/>
              <a:gd name="connsiteX1-3" fmla="*/ 10568111 w 10568111"/>
              <a:gd name="connsiteY1-4" fmla="*/ 0 h 553217"/>
              <a:gd name="connsiteX2-5" fmla="*/ 10558279 w 10568111"/>
              <a:gd name="connsiteY2-6" fmla="*/ 553217 h 553217"/>
              <a:gd name="connsiteX3-7" fmla="*/ 0 w 10568111"/>
              <a:gd name="connsiteY3-8" fmla="*/ 504056 h 553217"/>
              <a:gd name="connsiteX4-9" fmla="*/ 0 w 10568111"/>
              <a:gd name="connsiteY4-10" fmla="*/ 0 h 553217"/>
              <a:gd name="connsiteX0-11" fmla="*/ 0 w 10568111"/>
              <a:gd name="connsiteY0-12" fmla="*/ 0 h 553217"/>
              <a:gd name="connsiteX1-13" fmla="*/ 10568111 w 10568111"/>
              <a:gd name="connsiteY1-14" fmla="*/ 0 h 553217"/>
              <a:gd name="connsiteX2-15" fmla="*/ 10558279 w 10568111"/>
              <a:gd name="connsiteY2-16" fmla="*/ 553217 h 553217"/>
              <a:gd name="connsiteX3-17" fmla="*/ 0 w 10568111"/>
              <a:gd name="connsiteY3-18" fmla="*/ 513888 h 553217"/>
              <a:gd name="connsiteX4-19" fmla="*/ 0 w 10568111"/>
              <a:gd name="connsiteY4-20" fmla="*/ 0 h 553217"/>
              <a:gd name="connsiteX0-21" fmla="*/ 0 w 10568111"/>
              <a:gd name="connsiteY0-22" fmla="*/ 0 h 553217"/>
              <a:gd name="connsiteX1-23" fmla="*/ 10568111 w 10568111"/>
              <a:gd name="connsiteY1-24" fmla="*/ 0 h 553217"/>
              <a:gd name="connsiteX2-25" fmla="*/ 10558279 w 10568111"/>
              <a:gd name="connsiteY2-26" fmla="*/ 553217 h 553217"/>
              <a:gd name="connsiteX3-27" fmla="*/ 0 w 10568111"/>
              <a:gd name="connsiteY3-28" fmla="*/ 513888 h 553217"/>
              <a:gd name="connsiteX4-29" fmla="*/ 0 w 10568111"/>
              <a:gd name="connsiteY4-30" fmla="*/ 0 h 553217"/>
              <a:gd name="connsiteX0-31" fmla="*/ 0 w 10568111"/>
              <a:gd name="connsiteY0-32" fmla="*/ 0 h 553217"/>
              <a:gd name="connsiteX1-33" fmla="*/ 10568111 w 10568111"/>
              <a:gd name="connsiteY1-34" fmla="*/ 0 h 553217"/>
              <a:gd name="connsiteX2-35" fmla="*/ 10558279 w 10568111"/>
              <a:gd name="connsiteY2-36" fmla="*/ 553217 h 553217"/>
              <a:gd name="connsiteX3-37" fmla="*/ 0 w 10568111"/>
              <a:gd name="connsiteY3-38" fmla="*/ 513888 h 553217"/>
              <a:gd name="connsiteX4-39" fmla="*/ 0 w 10568111"/>
              <a:gd name="connsiteY4-40" fmla="*/ 0 h 553217"/>
              <a:gd name="connsiteX0-41" fmla="*/ 0 w 10568111"/>
              <a:gd name="connsiteY0-42" fmla="*/ 0 h 553217"/>
              <a:gd name="connsiteX1-43" fmla="*/ 10568111 w 10568111"/>
              <a:gd name="connsiteY1-44" fmla="*/ 0 h 553217"/>
              <a:gd name="connsiteX2-45" fmla="*/ 10558279 w 10568111"/>
              <a:gd name="connsiteY2-46" fmla="*/ 553217 h 553217"/>
              <a:gd name="connsiteX3-47" fmla="*/ 0 w 10568111"/>
              <a:gd name="connsiteY3-48" fmla="*/ 513888 h 553217"/>
              <a:gd name="connsiteX4-49" fmla="*/ 0 w 10568111"/>
              <a:gd name="connsiteY4-50" fmla="*/ 0 h 553217"/>
              <a:gd name="connsiteX0-51" fmla="*/ 0 w 10568111"/>
              <a:gd name="connsiteY0-52" fmla="*/ 0 h 513888"/>
              <a:gd name="connsiteX1-53" fmla="*/ 10568111 w 10568111"/>
              <a:gd name="connsiteY1-54" fmla="*/ 0 h 513888"/>
              <a:gd name="connsiteX2-55" fmla="*/ 10549169 w 10568111"/>
              <a:gd name="connsiteY2-56" fmla="*/ 513888 h 513888"/>
              <a:gd name="connsiteX3-57" fmla="*/ 0 w 10568111"/>
              <a:gd name="connsiteY3-58" fmla="*/ 513888 h 513888"/>
              <a:gd name="connsiteX4-59" fmla="*/ 0 w 10568111"/>
              <a:gd name="connsiteY4-60" fmla="*/ 0 h 513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568111" h="513888">
                <a:moveTo>
                  <a:pt x="0" y="0"/>
                </a:moveTo>
                <a:lnTo>
                  <a:pt x="10568111" y="0"/>
                </a:lnTo>
                <a:lnTo>
                  <a:pt x="10549169" y="513888"/>
                </a:lnTo>
                <a:lnTo>
                  <a:pt x="0" y="513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2"/>
          <p:cNvSpPr/>
          <p:nvPr/>
        </p:nvSpPr>
        <p:spPr bwMode="white">
          <a:xfrm>
            <a:off x="404561" y="5529931"/>
            <a:ext cx="11405892" cy="513888"/>
          </a:xfrm>
          <a:custGeom>
            <a:avLst/>
            <a:gdLst>
              <a:gd name="connsiteX0" fmla="*/ 0 w 10568111"/>
              <a:gd name="connsiteY0" fmla="*/ 0 h 504056"/>
              <a:gd name="connsiteX1" fmla="*/ 10568111 w 10568111"/>
              <a:gd name="connsiteY1" fmla="*/ 0 h 504056"/>
              <a:gd name="connsiteX2" fmla="*/ 10568111 w 10568111"/>
              <a:gd name="connsiteY2" fmla="*/ 504056 h 504056"/>
              <a:gd name="connsiteX3" fmla="*/ 0 w 10568111"/>
              <a:gd name="connsiteY3" fmla="*/ 504056 h 504056"/>
              <a:gd name="connsiteX4" fmla="*/ 0 w 10568111"/>
              <a:gd name="connsiteY4" fmla="*/ 0 h 504056"/>
              <a:gd name="connsiteX0-1" fmla="*/ 0 w 10568111"/>
              <a:gd name="connsiteY0-2" fmla="*/ 0 h 553217"/>
              <a:gd name="connsiteX1-3" fmla="*/ 10568111 w 10568111"/>
              <a:gd name="connsiteY1-4" fmla="*/ 0 h 553217"/>
              <a:gd name="connsiteX2-5" fmla="*/ 10558279 w 10568111"/>
              <a:gd name="connsiteY2-6" fmla="*/ 553217 h 553217"/>
              <a:gd name="connsiteX3-7" fmla="*/ 0 w 10568111"/>
              <a:gd name="connsiteY3-8" fmla="*/ 504056 h 553217"/>
              <a:gd name="connsiteX4-9" fmla="*/ 0 w 10568111"/>
              <a:gd name="connsiteY4-10" fmla="*/ 0 h 553217"/>
              <a:gd name="connsiteX0-11" fmla="*/ 0 w 10568111"/>
              <a:gd name="connsiteY0-12" fmla="*/ 0 h 553217"/>
              <a:gd name="connsiteX1-13" fmla="*/ 10568111 w 10568111"/>
              <a:gd name="connsiteY1-14" fmla="*/ 0 h 553217"/>
              <a:gd name="connsiteX2-15" fmla="*/ 10558279 w 10568111"/>
              <a:gd name="connsiteY2-16" fmla="*/ 553217 h 553217"/>
              <a:gd name="connsiteX3-17" fmla="*/ 0 w 10568111"/>
              <a:gd name="connsiteY3-18" fmla="*/ 513888 h 553217"/>
              <a:gd name="connsiteX4-19" fmla="*/ 0 w 10568111"/>
              <a:gd name="connsiteY4-20" fmla="*/ 0 h 553217"/>
              <a:gd name="connsiteX0-21" fmla="*/ 0 w 10568111"/>
              <a:gd name="connsiteY0-22" fmla="*/ 0 h 553217"/>
              <a:gd name="connsiteX1-23" fmla="*/ 10568111 w 10568111"/>
              <a:gd name="connsiteY1-24" fmla="*/ 0 h 553217"/>
              <a:gd name="connsiteX2-25" fmla="*/ 10558279 w 10568111"/>
              <a:gd name="connsiteY2-26" fmla="*/ 553217 h 553217"/>
              <a:gd name="connsiteX3-27" fmla="*/ 0 w 10568111"/>
              <a:gd name="connsiteY3-28" fmla="*/ 513888 h 553217"/>
              <a:gd name="connsiteX4-29" fmla="*/ 0 w 10568111"/>
              <a:gd name="connsiteY4-30" fmla="*/ 0 h 553217"/>
              <a:gd name="connsiteX0-31" fmla="*/ 0 w 10568111"/>
              <a:gd name="connsiteY0-32" fmla="*/ 0 h 553217"/>
              <a:gd name="connsiteX1-33" fmla="*/ 10568111 w 10568111"/>
              <a:gd name="connsiteY1-34" fmla="*/ 0 h 553217"/>
              <a:gd name="connsiteX2-35" fmla="*/ 10558279 w 10568111"/>
              <a:gd name="connsiteY2-36" fmla="*/ 553217 h 553217"/>
              <a:gd name="connsiteX3-37" fmla="*/ 0 w 10568111"/>
              <a:gd name="connsiteY3-38" fmla="*/ 513888 h 553217"/>
              <a:gd name="connsiteX4-39" fmla="*/ 0 w 10568111"/>
              <a:gd name="connsiteY4-40" fmla="*/ 0 h 553217"/>
              <a:gd name="connsiteX0-41" fmla="*/ 0 w 10568111"/>
              <a:gd name="connsiteY0-42" fmla="*/ 0 h 553217"/>
              <a:gd name="connsiteX1-43" fmla="*/ 10568111 w 10568111"/>
              <a:gd name="connsiteY1-44" fmla="*/ 0 h 553217"/>
              <a:gd name="connsiteX2-45" fmla="*/ 10558279 w 10568111"/>
              <a:gd name="connsiteY2-46" fmla="*/ 553217 h 553217"/>
              <a:gd name="connsiteX3-47" fmla="*/ 0 w 10568111"/>
              <a:gd name="connsiteY3-48" fmla="*/ 513888 h 553217"/>
              <a:gd name="connsiteX4-49" fmla="*/ 0 w 10568111"/>
              <a:gd name="connsiteY4-50" fmla="*/ 0 h 553217"/>
              <a:gd name="connsiteX0-51" fmla="*/ 0 w 10568111"/>
              <a:gd name="connsiteY0-52" fmla="*/ 0 h 513888"/>
              <a:gd name="connsiteX1-53" fmla="*/ 10568111 w 10568111"/>
              <a:gd name="connsiteY1-54" fmla="*/ 0 h 513888"/>
              <a:gd name="connsiteX2-55" fmla="*/ 10549169 w 10568111"/>
              <a:gd name="connsiteY2-56" fmla="*/ 513888 h 513888"/>
              <a:gd name="connsiteX3-57" fmla="*/ 0 w 10568111"/>
              <a:gd name="connsiteY3-58" fmla="*/ 513888 h 513888"/>
              <a:gd name="connsiteX4-59" fmla="*/ 0 w 10568111"/>
              <a:gd name="connsiteY4-60" fmla="*/ 0 h 513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568111" h="513888">
                <a:moveTo>
                  <a:pt x="0" y="0"/>
                </a:moveTo>
                <a:lnTo>
                  <a:pt x="10568111" y="0"/>
                </a:lnTo>
                <a:lnTo>
                  <a:pt x="10549169" y="513888"/>
                </a:lnTo>
                <a:lnTo>
                  <a:pt x="0" y="513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2"/>
          <p:cNvSpPr/>
          <p:nvPr/>
        </p:nvSpPr>
        <p:spPr bwMode="white">
          <a:xfrm>
            <a:off x="609896" y="6202716"/>
            <a:ext cx="11405892" cy="513888"/>
          </a:xfrm>
          <a:custGeom>
            <a:avLst/>
            <a:gdLst>
              <a:gd name="connsiteX0" fmla="*/ 0 w 10568111"/>
              <a:gd name="connsiteY0" fmla="*/ 0 h 504056"/>
              <a:gd name="connsiteX1" fmla="*/ 10568111 w 10568111"/>
              <a:gd name="connsiteY1" fmla="*/ 0 h 504056"/>
              <a:gd name="connsiteX2" fmla="*/ 10568111 w 10568111"/>
              <a:gd name="connsiteY2" fmla="*/ 504056 h 504056"/>
              <a:gd name="connsiteX3" fmla="*/ 0 w 10568111"/>
              <a:gd name="connsiteY3" fmla="*/ 504056 h 504056"/>
              <a:gd name="connsiteX4" fmla="*/ 0 w 10568111"/>
              <a:gd name="connsiteY4" fmla="*/ 0 h 504056"/>
              <a:gd name="connsiteX0-1" fmla="*/ 0 w 10568111"/>
              <a:gd name="connsiteY0-2" fmla="*/ 0 h 553217"/>
              <a:gd name="connsiteX1-3" fmla="*/ 10568111 w 10568111"/>
              <a:gd name="connsiteY1-4" fmla="*/ 0 h 553217"/>
              <a:gd name="connsiteX2-5" fmla="*/ 10558279 w 10568111"/>
              <a:gd name="connsiteY2-6" fmla="*/ 553217 h 553217"/>
              <a:gd name="connsiteX3-7" fmla="*/ 0 w 10568111"/>
              <a:gd name="connsiteY3-8" fmla="*/ 504056 h 553217"/>
              <a:gd name="connsiteX4-9" fmla="*/ 0 w 10568111"/>
              <a:gd name="connsiteY4-10" fmla="*/ 0 h 553217"/>
              <a:gd name="connsiteX0-11" fmla="*/ 0 w 10568111"/>
              <a:gd name="connsiteY0-12" fmla="*/ 0 h 553217"/>
              <a:gd name="connsiteX1-13" fmla="*/ 10568111 w 10568111"/>
              <a:gd name="connsiteY1-14" fmla="*/ 0 h 553217"/>
              <a:gd name="connsiteX2-15" fmla="*/ 10558279 w 10568111"/>
              <a:gd name="connsiteY2-16" fmla="*/ 553217 h 553217"/>
              <a:gd name="connsiteX3-17" fmla="*/ 0 w 10568111"/>
              <a:gd name="connsiteY3-18" fmla="*/ 513888 h 553217"/>
              <a:gd name="connsiteX4-19" fmla="*/ 0 w 10568111"/>
              <a:gd name="connsiteY4-20" fmla="*/ 0 h 553217"/>
              <a:gd name="connsiteX0-21" fmla="*/ 0 w 10568111"/>
              <a:gd name="connsiteY0-22" fmla="*/ 0 h 553217"/>
              <a:gd name="connsiteX1-23" fmla="*/ 10568111 w 10568111"/>
              <a:gd name="connsiteY1-24" fmla="*/ 0 h 553217"/>
              <a:gd name="connsiteX2-25" fmla="*/ 10558279 w 10568111"/>
              <a:gd name="connsiteY2-26" fmla="*/ 553217 h 553217"/>
              <a:gd name="connsiteX3-27" fmla="*/ 0 w 10568111"/>
              <a:gd name="connsiteY3-28" fmla="*/ 513888 h 553217"/>
              <a:gd name="connsiteX4-29" fmla="*/ 0 w 10568111"/>
              <a:gd name="connsiteY4-30" fmla="*/ 0 h 553217"/>
              <a:gd name="connsiteX0-31" fmla="*/ 0 w 10568111"/>
              <a:gd name="connsiteY0-32" fmla="*/ 0 h 553217"/>
              <a:gd name="connsiteX1-33" fmla="*/ 10568111 w 10568111"/>
              <a:gd name="connsiteY1-34" fmla="*/ 0 h 553217"/>
              <a:gd name="connsiteX2-35" fmla="*/ 10558279 w 10568111"/>
              <a:gd name="connsiteY2-36" fmla="*/ 553217 h 553217"/>
              <a:gd name="connsiteX3-37" fmla="*/ 0 w 10568111"/>
              <a:gd name="connsiteY3-38" fmla="*/ 513888 h 553217"/>
              <a:gd name="connsiteX4-39" fmla="*/ 0 w 10568111"/>
              <a:gd name="connsiteY4-40" fmla="*/ 0 h 553217"/>
              <a:gd name="connsiteX0-41" fmla="*/ 0 w 10568111"/>
              <a:gd name="connsiteY0-42" fmla="*/ 0 h 553217"/>
              <a:gd name="connsiteX1-43" fmla="*/ 10568111 w 10568111"/>
              <a:gd name="connsiteY1-44" fmla="*/ 0 h 553217"/>
              <a:gd name="connsiteX2-45" fmla="*/ 10558279 w 10568111"/>
              <a:gd name="connsiteY2-46" fmla="*/ 553217 h 553217"/>
              <a:gd name="connsiteX3-47" fmla="*/ 0 w 10568111"/>
              <a:gd name="connsiteY3-48" fmla="*/ 513888 h 553217"/>
              <a:gd name="connsiteX4-49" fmla="*/ 0 w 10568111"/>
              <a:gd name="connsiteY4-50" fmla="*/ 0 h 553217"/>
              <a:gd name="connsiteX0-51" fmla="*/ 0 w 10568111"/>
              <a:gd name="connsiteY0-52" fmla="*/ 0 h 513888"/>
              <a:gd name="connsiteX1-53" fmla="*/ 10568111 w 10568111"/>
              <a:gd name="connsiteY1-54" fmla="*/ 0 h 513888"/>
              <a:gd name="connsiteX2-55" fmla="*/ 10549169 w 10568111"/>
              <a:gd name="connsiteY2-56" fmla="*/ 513888 h 513888"/>
              <a:gd name="connsiteX3-57" fmla="*/ 0 w 10568111"/>
              <a:gd name="connsiteY3-58" fmla="*/ 513888 h 513888"/>
              <a:gd name="connsiteX4-59" fmla="*/ 0 w 10568111"/>
              <a:gd name="connsiteY4-60" fmla="*/ 0 h 513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568111" h="513888">
                <a:moveTo>
                  <a:pt x="0" y="0"/>
                </a:moveTo>
                <a:lnTo>
                  <a:pt x="10568111" y="0"/>
                </a:lnTo>
                <a:lnTo>
                  <a:pt x="10549169" y="513888"/>
                </a:lnTo>
                <a:lnTo>
                  <a:pt x="0" y="513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03"/>
          <a:stretch>
            <a:fillRect/>
          </a:stretch>
        </p:blipFill>
        <p:spPr>
          <a:xfrm>
            <a:off x="551384" y="1556792"/>
            <a:ext cx="11233248" cy="4180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432" y="3356992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4282" y="4530069"/>
            <a:ext cx="493206" cy="55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31"/>
          <a:stretch>
            <a:fillRect/>
          </a:stretch>
        </p:blipFill>
        <p:spPr>
          <a:xfrm>
            <a:off x="520166" y="1484784"/>
            <a:ext cx="11681992" cy="439705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3432" y="1628800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742" y="3394760"/>
            <a:ext cx="508746" cy="53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694" y="4077072"/>
            <a:ext cx="38878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98" y="836712"/>
            <a:ext cx="112157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585" y="3879029"/>
            <a:ext cx="367265" cy="32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670" y="5056397"/>
            <a:ext cx="291929" cy="32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4786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8505" y="1858864"/>
            <a:ext cx="371335" cy="32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8505" y="3651262"/>
            <a:ext cx="371335" cy="32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7069" y="4833482"/>
            <a:ext cx="323727" cy="34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48" y="836712"/>
            <a:ext cx="110709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798" y="1534176"/>
            <a:ext cx="316045" cy="33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912" y="3301086"/>
            <a:ext cx="362523" cy="31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0389" y="5049396"/>
            <a:ext cx="288159" cy="32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2024-10-15T05:30:37Z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