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76" r:id="rId4"/>
    <p:sldId id="375" r:id="rId5"/>
    <p:sldId id="374" r:id="rId6"/>
    <p:sldId id="373" r:id="rId7"/>
    <p:sldId id="372" r:id="rId8"/>
    <p:sldId id="371" r:id="rId9"/>
    <p:sldId id="399" r:id="rId10"/>
    <p:sldId id="370" r:id="rId11"/>
    <p:sldId id="369" r:id="rId12"/>
    <p:sldId id="400" r:id="rId13"/>
    <p:sldId id="368" r:id="rId14"/>
    <p:sldId id="367" r:id="rId15"/>
    <p:sldId id="366" r:id="rId16"/>
    <p:sldId id="365" r:id="rId17"/>
    <p:sldId id="364" r:id="rId18"/>
    <p:sldId id="363" r:id="rId19"/>
    <p:sldId id="362" r:id="rId20"/>
    <p:sldId id="36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660"/>
  </p:normalViewPr>
  <p:slideViewPr>
    <p:cSldViewPr showGuides="1">
      <p:cViewPr varScale="1">
        <p:scale>
          <a:sx n="78" d="100"/>
          <a:sy n="78" d="100"/>
        </p:scale>
        <p:origin x="66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4" r="43793" b="88995"/>
          <a:stretch>
            <a:fillRect/>
          </a:stretch>
        </p:blipFill>
        <p:spPr>
          <a:xfrm>
            <a:off x="3719830" y="2708910"/>
            <a:ext cx="4979670" cy="104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35"/>
          <a:stretch>
            <a:fillRect/>
          </a:stretch>
        </p:blipFill>
        <p:spPr>
          <a:xfrm>
            <a:off x="767408" y="1628800"/>
            <a:ext cx="10992620" cy="347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26"/>
          <a:stretch>
            <a:fillRect/>
          </a:stretch>
        </p:blipFill>
        <p:spPr>
          <a:xfrm>
            <a:off x="983432" y="1700808"/>
            <a:ext cx="10992620" cy="4113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488" y="2636912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91320"/>
            <a:ext cx="11340000" cy="2675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7882" y="2387520"/>
            <a:ext cx="361813" cy="41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14"/>
          <a:stretch>
            <a:fillRect/>
          </a:stretch>
        </p:blipFill>
        <p:spPr>
          <a:xfrm>
            <a:off x="767408" y="1628800"/>
            <a:ext cx="11106000" cy="4339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80" y="2708920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25" y="3138223"/>
            <a:ext cx="11340000" cy="3675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7795" y="4369637"/>
            <a:ext cx="457027" cy="42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86"/>
          <a:stretch>
            <a:fillRect/>
          </a:stretch>
        </p:blipFill>
        <p:spPr>
          <a:xfrm>
            <a:off x="604186" y="692696"/>
            <a:ext cx="11468478" cy="26110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04192" y="803633"/>
            <a:ext cx="604232" cy="62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352309"/>
            <a:ext cx="11340000" cy="4524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4708" y="2485931"/>
            <a:ext cx="390377" cy="4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414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5874" y="1468990"/>
            <a:ext cx="361813" cy="4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40768"/>
            <a:ext cx="11340000" cy="4442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6010" y="1607680"/>
            <a:ext cx="457027" cy="4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940" y="548680"/>
            <a:ext cx="10050644" cy="6377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520" y="736499"/>
            <a:ext cx="630303" cy="65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2565" y="3933056"/>
            <a:ext cx="622539" cy="55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347" y="467359"/>
            <a:ext cx="7776864" cy="6418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8975" y="3178581"/>
            <a:ext cx="832796" cy="45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5621" y="3861301"/>
            <a:ext cx="11043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8670" y="4446270"/>
            <a:ext cx="111760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1667" y="5085437"/>
            <a:ext cx="68207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1571" y="6309573"/>
            <a:ext cx="71666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91"/>
          <a:stretch>
            <a:fillRect/>
          </a:stretch>
        </p:blipFill>
        <p:spPr>
          <a:xfrm>
            <a:off x="1216025" y="964565"/>
            <a:ext cx="9272905" cy="5756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950" y="3717290"/>
            <a:ext cx="5918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5661660"/>
            <a:ext cx="4857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1525" y="869315"/>
            <a:ext cx="1971675" cy="205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8923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6892" y="1604177"/>
            <a:ext cx="315624" cy="3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0280" y="3540783"/>
            <a:ext cx="340541" cy="37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892" y="5485701"/>
            <a:ext cx="315624" cy="36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5871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9270" y="1831613"/>
            <a:ext cx="337792" cy="38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1491" y="4338849"/>
            <a:ext cx="364460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35613"/>
            <a:ext cx="11340000" cy="4425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3906" y="1483601"/>
            <a:ext cx="361813" cy="41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6778" y="4173319"/>
            <a:ext cx="457027" cy="41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>
            <a:fillRect/>
          </a:stretch>
        </p:blipFill>
        <p:spPr>
          <a:xfrm>
            <a:off x="1487488" y="1914485"/>
            <a:ext cx="8424936" cy="3029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560" y="2060848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84"/>
          <a:stretch>
            <a:fillRect/>
          </a:stretch>
        </p:blipFill>
        <p:spPr>
          <a:xfrm>
            <a:off x="745814" y="1052736"/>
            <a:ext cx="11038818" cy="5114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1261" y="3610168"/>
            <a:ext cx="648072" cy="75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16"/>
          <a:stretch>
            <a:fillRect/>
          </a:stretch>
        </p:blipFill>
        <p:spPr>
          <a:xfrm>
            <a:off x="1199456" y="2028880"/>
            <a:ext cx="11450460" cy="26708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5520" y="2204864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47147"/>
            <a:ext cx="11340000" cy="5290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9162" y="1233101"/>
            <a:ext cx="361813" cy="4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9162" y="3882950"/>
            <a:ext cx="361813" cy="4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0119" y="4750346"/>
            <a:ext cx="390377" cy="42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2024-10-15T04:14:06Z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