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1"/>
  </p:handoutMasterIdLst>
  <p:sldIdLst>
    <p:sldId id="324" r:id="rId3"/>
    <p:sldId id="339" r:id="rId4"/>
    <p:sldId id="338" r:id="rId5"/>
    <p:sldId id="337" r:id="rId6"/>
    <p:sldId id="336" r:id="rId8"/>
    <p:sldId id="335" r:id="rId9"/>
    <p:sldId id="333" r:id="rId10"/>
    <p:sldId id="332" r:id="rId11"/>
    <p:sldId id="331" r:id="rId12"/>
    <p:sldId id="340" r:id="rId13"/>
    <p:sldId id="330" r:id="rId14"/>
    <p:sldId id="341" r:id="rId15"/>
    <p:sldId id="328" r:id="rId16"/>
    <p:sldId id="342" r:id="rId17"/>
    <p:sldId id="327" r:id="rId18"/>
    <p:sldId id="326" r:id="rId19"/>
    <p:sldId id="32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3013684"/>
            <a:ext cx="9217024" cy="830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>
            <a:fillRect/>
          </a:stretch>
        </p:blipFill>
        <p:spPr>
          <a:xfrm>
            <a:off x="551384" y="1268760"/>
            <a:ext cx="11262540" cy="4674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61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8964" y="2981436"/>
            <a:ext cx="571284" cy="4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3700" y="2990968"/>
            <a:ext cx="895012" cy="4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852" y="5733256"/>
            <a:ext cx="3507316" cy="55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1" y="599731"/>
            <a:ext cx="9505058" cy="61979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67711" y="1412776"/>
            <a:ext cx="5856378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73774" y="2924944"/>
            <a:ext cx="42208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3774" y="5411634"/>
            <a:ext cx="8783542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2488" y="6093296"/>
            <a:ext cx="6321856" cy="560296"/>
          </a:xfrm>
          <a:custGeom>
            <a:avLst/>
            <a:gdLst>
              <a:gd name="connsiteX0" fmla="*/ 0 w 5976664"/>
              <a:gd name="connsiteY0" fmla="*/ 0 h 504056"/>
              <a:gd name="connsiteX1" fmla="*/ 5976664 w 5976664"/>
              <a:gd name="connsiteY1" fmla="*/ 0 h 504056"/>
              <a:gd name="connsiteX2" fmla="*/ 5976664 w 5976664"/>
              <a:gd name="connsiteY2" fmla="*/ 504056 h 504056"/>
              <a:gd name="connsiteX3" fmla="*/ 0 w 5976664"/>
              <a:gd name="connsiteY3" fmla="*/ 504056 h 504056"/>
              <a:gd name="connsiteX4" fmla="*/ 0 w 5976664"/>
              <a:gd name="connsiteY4" fmla="*/ 0 h 504056"/>
              <a:gd name="connsiteX0-1" fmla="*/ 0 w 6013240"/>
              <a:gd name="connsiteY0-2" fmla="*/ 0 h 540632"/>
              <a:gd name="connsiteX1-3" fmla="*/ 5976664 w 6013240"/>
              <a:gd name="connsiteY1-4" fmla="*/ 0 h 540632"/>
              <a:gd name="connsiteX2-5" fmla="*/ 6013240 w 6013240"/>
              <a:gd name="connsiteY2-6" fmla="*/ 540632 h 540632"/>
              <a:gd name="connsiteX3-7" fmla="*/ 0 w 6013240"/>
              <a:gd name="connsiteY3-8" fmla="*/ 504056 h 540632"/>
              <a:gd name="connsiteX4-9" fmla="*/ 0 w 6013240"/>
              <a:gd name="connsiteY4-10" fmla="*/ 0 h 540632"/>
              <a:gd name="connsiteX0-11" fmla="*/ 0 w 6013240"/>
              <a:gd name="connsiteY0-12" fmla="*/ 0 h 540632"/>
              <a:gd name="connsiteX1-13" fmla="*/ 5976664 w 6013240"/>
              <a:gd name="connsiteY1-14" fmla="*/ 0 h 540632"/>
              <a:gd name="connsiteX2-15" fmla="*/ 6013240 w 6013240"/>
              <a:gd name="connsiteY2-16" fmla="*/ 540632 h 540632"/>
              <a:gd name="connsiteX3-17" fmla="*/ 12192 w 6013240"/>
              <a:gd name="connsiteY3-18" fmla="*/ 540632 h 540632"/>
              <a:gd name="connsiteX4-19" fmla="*/ 0 w 6013240"/>
              <a:gd name="connsiteY4-20" fmla="*/ 0 h 540632"/>
              <a:gd name="connsiteX0-21" fmla="*/ 0 w 5985314"/>
              <a:gd name="connsiteY0-22" fmla="*/ 0 h 560296"/>
              <a:gd name="connsiteX1-23" fmla="*/ 5976664 w 5985314"/>
              <a:gd name="connsiteY1-24" fmla="*/ 0 h 560296"/>
              <a:gd name="connsiteX2-25" fmla="*/ 5985314 w 5985314"/>
              <a:gd name="connsiteY2-26" fmla="*/ 560296 h 560296"/>
              <a:gd name="connsiteX3-27" fmla="*/ 12192 w 5985314"/>
              <a:gd name="connsiteY3-28" fmla="*/ 540632 h 560296"/>
              <a:gd name="connsiteX4-29" fmla="*/ 0 w 5985314"/>
              <a:gd name="connsiteY4-30" fmla="*/ 0 h 5602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985314" h="560296">
                <a:moveTo>
                  <a:pt x="0" y="0"/>
                </a:moveTo>
                <a:lnTo>
                  <a:pt x="5976664" y="0"/>
                </a:lnTo>
                <a:lnTo>
                  <a:pt x="5985314" y="560296"/>
                </a:lnTo>
                <a:lnTo>
                  <a:pt x="12192" y="5406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92"/>
          <a:stretch>
            <a:fillRect/>
          </a:stretch>
        </p:blipFill>
        <p:spPr>
          <a:xfrm>
            <a:off x="695400" y="980728"/>
            <a:ext cx="11130918" cy="5267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5"/>
          <a:stretch>
            <a:fillRect/>
          </a:stretch>
        </p:blipFill>
        <p:spPr>
          <a:xfrm>
            <a:off x="407368" y="1628800"/>
            <a:ext cx="11665296" cy="3824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8168" y="1844824"/>
            <a:ext cx="1482128" cy="62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328" y="3820375"/>
            <a:ext cx="2376264" cy="61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711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8972" y="2156794"/>
            <a:ext cx="618891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6731" y="2986328"/>
            <a:ext cx="2399395" cy="5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4161" y="3911210"/>
            <a:ext cx="1532947" cy="51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5518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310" y="1119205"/>
            <a:ext cx="1875717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816" y="2977682"/>
            <a:ext cx="2113753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340000" cy="5656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0149" y="1166622"/>
            <a:ext cx="1723375" cy="4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7731" y="3071068"/>
            <a:ext cx="856926" cy="46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0552" y="5851559"/>
            <a:ext cx="1713853" cy="47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4783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04891" y="2945755"/>
            <a:ext cx="2456523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337" y="3517457"/>
            <a:ext cx="1094962" cy="30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3204" y="4670391"/>
            <a:ext cx="1551989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3382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8770" y="1853544"/>
            <a:ext cx="2364918" cy="51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6252" y="3146067"/>
            <a:ext cx="952141" cy="29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0887" y="4289542"/>
            <a:ext cx="1513904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04" y="617717"/>
            <a:ext cx="10917612" cy="6161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76" y="2492896"/>
            <a:ext cx="1607327" cy="35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7308" y="3429000"/>
            <a:ext cx="1869092" cy="53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809" y="4077073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4768" y="5085184"/>
            <a:ext cx="1456557" cy="5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488" y="6309321"/>
            <a:ext cx="1569086" cy="42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55984"/>
            <a:ext cx="11340000" cy="4055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5186" y="2101452"/>
            <a:ext cx="942619" cy="26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689" y="2101452"/>
            <a:ext cx="628413" cy="26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1508" y="2063283"/>
            <a:ext cx="409420" cy="3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8813" y="2072825"/>
            <a:ext cx="561763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8939" y="2149164"/>
            <a:ext cx="799798" cy="2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4959" y="3828615"/>
            <a:ext cx="799798" cy="3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6899" y="3799988"/>
            <a:ext cx="875969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6344" y="4410697"/>
            <a:ext cx="409420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5"/>
          <a:stretch>
            <a:fillRect/>
          </a:stretch>
        </p:blipFill>
        <p:spPr>
          <a:xfrm>
            <a:off x="444632" y="4811475"/>
            <a:ext cx="11340000" cy="171386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271735" y="5526214"/>
            <a:ext cx="1028312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27805" y="5516684"/>
            <a:ext cx="695062" cy="3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909" y="6126595"/>
            <a:ext cx="380856" cy="2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82213" y="6098006"/>
            <a:ext cx="1056876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69"/>
          <a:stretch>
            <a:fillRect/>
          </a:stretch>
        </p:blipFill>
        <p:spPr>
          <a:xfrm>
            <a:off x="426000" y="1268760"/>
            <a:ext cx="11340000" cy="16843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7234" y="1971492"/>
            <a:ext cx="514156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73052" y="2047731"/>
            <a:ext cx="704584" cy="2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7863" y="1971492"/>
            <a:ext cx="1018790" cy="2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57888" y="1772817"/>
            <a:ext cx="1594295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045888"/>
            <a:ext cx="8640960" cy="291420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97234" y="3861048"/>
            <a:ext cx="1523425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611" y="3861048"/>
            <a:ext cx="799173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46481" y="3864429"/>
            <a:ext cx="989480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28048" y="3861048"/>
            <a:ext cx="1523425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3282"/>
          <a:stretch>
            <a:fillRect/>
          </a:stretch>
        </p:blipFill>
        <p:spPr>
          <a:xfrm>
            <a:off x="2135560" y="548680"/>
            <a:ext cx="8640962" cy="115212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55"/>
          <a:stretch>
            <a:fillRect/>
          </a:stretch>
        </p:blipFill>
        <p:spPr>
          <a:xfrm>
            <a:off x="2279015" y="4791075"/>
            <a:ext cx="8295005" cy="20212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1" b="33518"/>
          <a:stretch>
            <a:fillRect/>
          </a:stretch>
        </p:blipFill>
        <p:spPr>
          <a:xfrm>
            <a:off x="2279576" y="1556792"/>
            <a:ext cx="8208914" cy="3163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40" y="668041"/>
            <a:ext cx="10390844" cy="6061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5"/>
          <a:stretch>
            <a:fillRect/>
          </a:stretch>
        </p:blipFill>
        <p:spPr>
          <a:xfrm>
            <a:off x="335360" y="1340768"/>
            <a:ext cx="11665296" cy="3941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2024-10-15T02:54:48Z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