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40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620"/>
          <a:stretch>
            <a:fillRect/>
          </a:stretch>
        </p:blipFill>
        <p:spPr>
          <a:xfrm>
            <a:off x="119336" y="2132856"/>
            <a:ext cx="11953328" cy="1530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350" t="74608" r="7229" b="-2293"/>
          <a:stretch>
            <a:fillRect/>
          </a:stretch>
        </p:blipFill>
        <p:spPr>
          <a:xfrm>
            <a:off x="2783632" y="3879376"/>
            <a:ext cx="6624736" cy="648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912"/>
            <a:ext cx="11340000" cy="482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250073"/>
            <a:ext cx="457027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6800"/>
            <a:ext cx="11340000" cy="360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045" y="2780589"/>
            <a:ext cx="361813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00" y="764704"/>
            <a:ext cx="106928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01" y="1753187"/>
            <a:ext cx="341164" cy="3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5"/>
          <a:stretch>
            <a:fillRect/>
          </a:stretch>
        </p:blipFill>
        <p:spPr>
          <a:xfrm>
            <a:off x="876262" y="572666"/>
            <a:ext cx="10764354" cy="5981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1255" y="3356992"/>
            <a:ext cx="3174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/>
          <a:stretch>
            <a:fillRect/>
          </a:stretch>
        </p:blipFill>
        <p:spPr>
          <a:xfrm>
            <a:off x="551384" y="1916832"/>
            <a:ext cx="11319374" cy="33439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7648" y="2780928"/>
            <a:ext cx="2448272" cy="57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368" y="3717032"/>
            <a:ext cx="1512168" cy="56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6042" y="1195298"/>
            <a:ext cx="2218488" cy="5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2680" y="3005191"/>
            <a:ext cx="4124596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73368"/>
            <a:ext cx="10506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7957" y="2055792"/>
            <a:ext cx="555734" cy="2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226" y="2797013"/>
            <a:ext cx="802727" cy="3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2734" y="3402368"/>
            <a:ext cx="1878912" cy="62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2733" y="5303046"/>
            <a:ext cx="2108262" cy="39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3701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34327" y="908721"/>
            <a:ext cx="1993929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936950" y="810080"/>
            <a:ext cx="10703666" cy="5787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46616" y="2358352"/>
            <a:ext cx="1581733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1173" y="3447352"/>
            <a:ext cx="1959193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4109" y="4545352"/>
            <a:ext cx="1599708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2108" y="5643352"/>
            <a:ext cx="1195287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294" y="6183352"/>
            <a:ext cx="377459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27" y="764704"/>
            <a:ext cx="10445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9841" y="1349488"/>
            <a:ext cx="1329765" cy="4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4887" y="2501421"/>
            <a:ext cx="1201567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3881" y="3606605"/>
            <a:ext cx="587628" cy="3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4421" y="3571520"/>
            <a:ext cx="1289273" cy="28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9854" y="4650390"/>
            <a:ext cx="1175256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2360" y="5711717"/>
            <a:ext cx="798121" cy="28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4750" y="6316937"/>
            <a:ext cx="763039" cy="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" r="11736"/>
          <a:stretch>
            <a:fillRect/>
          </a:stretch>
        </p:blipFill>
        <p:spPr>
          <a:xfrm>
            <a:off x="551384" y="1149916"/>
            <a:ext cx="11305256" cy="4585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7319" y="2528714"/>
            <a:ext cx="1494862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2528714"/>
            <a:ext cx="817054" cy="47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5114" y="2636912"/>
            <a:ext cx="613134" cy="36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1108" y="2528714"/>
            <a:ext cx="1847420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1584" y="3789040"/>
            <a:ext cx="2381868" cy="55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7928" y="3900576"/>
            <a:ext cx="557784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9736" y="5122794"/>
            <a:ext cx="1013716" cy="4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0816" y="5229200"/>
            <a:ext cx="805224" cy="36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1920" y="5122794"/>
            <a:ext cx="726288" cy="4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125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347" y="2357096"/>
            <a:ext cx="495113" cy="2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8594" y="2271349"/>
            <a:ext cx="542720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6755" y="2862051"/>
            <a:ext cx="1704332" cy="36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3984" y="2938270"/>
            <a:ext cx="771234" cy="2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4841" y="2862051"/>
            <a:ext cx="676020" cy="2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85345" y="2852523"/>
            <a:ext cx="571283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4841" y="4596044"/>
            <a:ext cx="485591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9274" y="4596044"/>
            <a:ext cx="618891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96528" y="4596044"/>
            <a:ext cx="847405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37738" y="4596044"/>
            <a:ext cx="685541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6755" y="5177218"/>
            <a:ext cx="1371083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4765" y="5177218"/>
            <a:ext cx="1152090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33"/>
          <a:stretch>
            <a:fillRect/>
          </a:stretch>
        </p:blipFill>
        <p:spPr>
          <a:xfrm>
            <a:off x="1057792" y="575580"/>
            <a:ext cx="9059272" cy="119723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0" b="48554"/>
          <a:stretch>
            <a:fillRect/>
          </a:stretch>
        </p:blipFill>
        <p:spPr>
          <a:xfrm>
            <a:off x="1129800" y="1496300"/>
            <a:ext cx="10347736" cy="222073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4" t="55897" r="-1"/>
          <a:stretch>
            <a:fillRect/>
          </a:stretch>
        </p:blipFill>
        <p:spPr>
          <a:xfrm>
            <a:off x="1055440" y="3727856"/>
            <a:ext cx="10441160" cy="3157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5683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4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" b="814"/>
          <a:stretch>
            <a:fillRect/>
          </a:stretch>
        </p:blipFill>
        <p:spPr>
          <a:xfrm>
            <a:off x="1365048" y="692696"/>
            <a:ext cx="9915528" cy="6137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2024-10-15T03:21:22Z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