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24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30" autoAdjust="0"/>
    <p:restoredTop sz="94660"/>
  </p:normalViewPr>
  <p:slideViewPr>
    <p:cSldViewPr showGuides="1">
      <p:cViewPr varScale="1">
        <p:scale>
          <a:sx n="78" d="100"/>
          <a:sy n="78" d="100"/>
        </p:scale>
        <p:origin x="662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2132856"/>
            <a:ext cx="11863004" cy="11109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9129" y="3429000"/>
            <a:ext cx="779145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368439"/>
            <a:ext cx="11340000" cy="41211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55859"/>
            <a:ext cx="11340000" cy="34573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6352" y="2670200"/>
            <a:ext cx="390377" cy="43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720"/>
            <a:ext cx="11340000" cy="45083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2147799"/>
            <a:ext cx="457027" cy="409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478" b="82058"/>
          <a:stretch>
            <a:fillRect/>
          </a:stretch>
        </p:blipFill>
        <p:spPr>
          <a:xfrm>
            <a:off x="858325" y="5404811"/>
            <a:ext cx="6749843" cy="7692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39"/>
          <a:stretch>
            <a:fillRect/>
          </a:stretch>
        </p:blipFill>
        <p:spPr>
          <a:xfrm>
            <a:off x="623392" y="1772816"/>
            <a:ext cx="11340000" cy="33422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54628"/>
            <a:ext cx="11340000" cy="5354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5806" y="2117034"/>
            <a:ext cx="390377" cy="428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778" y="610190"/>
            <a:ext cx="8966444" cy="6219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81848" y="3429001"/>
            <a:ext cx="12900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28248" y="4149080"/>
            <a:ext cx="1800200" cy="456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52184" y="5589240"/>
            <a:ext cx="720080" cy="470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36316"/>
            <a:ext cx="11340000" cy="45083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04589" y="1522257"/>
            <a:ext cx="1237783" cy="41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09073" y="4210105"/>
            <a:ext cx="552241" cy="38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7914" y="5163243"/>
            <a:ext cx="1523425" cy="305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808" y="611254"/>
            <a:ext cx="10080760" cy="63189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63552" y="1377216"/>
            <a:ext cx="2382521" cy="633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63552" y="2924944"/>
            <a:ext cx="2722454" cy="669600"/>
          </a:xfrm>
          <a:custGeom>
            <a:avLst/>
            <a:gdLst>
              <a:gd name="connsiteX0" fmla="*/ 0 w 2137952"/>
              <a:gd name="connsiteY0" fmla="*/ 0 h 576064"/>
              <a:gd name="connsiteX1" fmla="*/ 2137952 w 2137952"/>
              <a:gd name="connsiteY1" fmla="*/ 0 h 576064"/>
              <a:gd name="connsiteX2" fmla="*/ 2137952 w 2137952"/>
              <a:gd name="connsiteY2" fmla="*/ 576064 h 576064"/>
              <a:gd name="connsiteX3" fmla="*/ 0 w 2137952"/>
              <a:gd name="connsiteY3" fmla="*/ 576064 h 576064"/>
              <a:gd name="connsiteX4" fmla="*/ 0 w 2137952"/>
              <a:gd name="connsiteY4" fmla="*/ 0 h 576064"/>
              <a:gd name="connsiteX0-1" fmla="*/ 30480 w 2168432"/>
              <a:gd name="connsiteY0-2" fmla="*/ 0 h 576064"/>
              <a:gd name="connsiteX1-3" fmla="*/ 2168432 w 2168432"/>
              <a:gd name="connsiteY1-4" fmla="*/ 0 h 576064"/>
              <a:gd name="connsiteX2-5" fmla="*/ 2168432 w 2168432"/>
              <a:gd name="connsiteY2-6" fmla="*/ 576064 h 576064"/>
              <a:gd name="connsiteX3-7" fmla="*/ 0 w 2168432"/>
              <a:gd name="connsiteY3-8" fmla="*/ 540504 h 576064"/>
              <a:gd name="connsiteX4-9" fmla="*/ 30480 w 2168432"/>
              <a:gd name="connsiteY4-10" fmla="*/ 0 h 576064"/>
              <a:gd name="connsiteX0-11" fmla="*/ 30480 w 2193832"/>
              <a:gd name="connsiteY0-12" fmla="*/ 0 h 540504"/>
              <a:gd name="connsiteX1-13" fmla="*/ 2168432 w 2193832"/>
              <a:gd name="connsiteY1-14" fmla="*/ 0 h 540504"/>
              <a:gd name="connsiteX2-15" fmla="*/ 2193832 w 2193832"/>
              <a:gd name="connsiteY2-16" fmla="*/ 540504 h 540504"/>
              <a:gd name="connsiteX3-17" fmla="*/ 0 w 2193832"/>
              <a:gd name="connsiteY3-18" fmla="*/ 540504 h 540504"/>
              <a:gd name="connsiteX4-19" fmla="*/ 30480 w 2193832"/>
              <a:gd name="connsiteY4-20" fmla="*/ 0 h 54050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93832" h="540504">
                <a:moveTo>
                  <a:pt x="30480" y="0"/>
                </a:moveTo>
                <a:lnTo>
                  <a:pt x="2168432" y="0"/>
                </a:lnTo>
                <a:lnTo>
                  <a:pt x="2193832" y="540504"/>
                </a:lnTo>
                <a:lnTo>
                  <a:pt x="0" y="540504"/>
                </a:lnTo>
                <a:lnTo>
                  <a:pt x="3048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47728" y="5373216"/>
            <a:ext cx="1534226" cy="549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397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59545" y="1651263"/>
            <a:ext cx="618891" cy="30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9746" y="2414423"/>
            <a:ext cx="895012" cy="429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6518"/>
            <a:ext cx="11340000" cy="40307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97229" y="3325590"/>
            <a:ext cx="1247304" cy="29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30176" y="4449998"/>
            <a:ext cx="1675768" cy="371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28248" y="1338820"/>
            <a:ext cx="3456384" cy="876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060848"/>
            <a:ext cx="11340000" cy="2989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82272" y="2194554"/>
            <a:ext cx="1428211" cy="305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90685" y="3397908"/>
            <a:ext cx="1056876" cy="305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87308" y="3869768"/>
            <a:ext cx="2078547" cy="435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86906" y="4601263"/>
            <a:ext cx="628413" cy="305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48214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082472" y="1877497"/>
            <a:ext cx="1567359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72297" y="2487321"/>
            <a:ext cx="1266347" cy="295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00861" y="3678386"/>
            <a:ext cx="1504382" cy="304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44488" y="4964735"/>
            <a:ext cx="504634" cy="295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62070" y="5488803"/>
            <a:ext cx="1228260" cy="362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70050"/>
            <a:ext cx="11340000" cy="3587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29375" y="2915228"/>
            <a:ext cx="476070" cy="305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81414" y="2730899"/>
            <a:ext cx="1328857" cy="55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04690" y="2915228"/>
            <a:ext cx="818840" cy="305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42725" y="4027042"/>
            <a:ext cx="479715" cy="386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94765" y="4193625"/>
            <a:ext cx="238035" cy="219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16277" y="4794662"/>
            <a:ext cx="733148" cy="219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14455"/>
            <a:ext cx="11340000" cy="53228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66999" y="1714311"/>
            <a:ext cx="599848" cy="333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4768" y="1676223"/>
            <a:ext cx="514170" cy="29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75916" y="1752400"/>
            <a:ext cx="971183" cy="22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99291" y="1676223"/>
            <a:ext cx="1009268" cy="304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4430" y="3485423"/>
            <a:ext cx="552241" cy="29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82163" y="3513989"/>
            <a:ext cx="1209219" cy="266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67352" y="3485423"/>
            <a:ext cx="809319" cy="29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95715" y="5285101"/>
            <a:ext cx="942619" cy="29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90475" y="5323189"/>
            <a:ext cx="637934" cy="257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10066443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476672"/>
            <a:ext cx="8368890" cy="63276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987" y="764704"/>
            <a:ext cx="1050602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2024-10-15T03:43:33Z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