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40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  <p:sldId id="341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9954"/>
          <a:stretch>
            <a:fillRect/>
          </a:stretch>
        </p:blipFill>
        <p:spPr>
          <a:xfrm>
            <a:off x="335360" y="2209870"/>
            <a:ext cx="11521280" cy="12911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501" t="70093" r="7499" b="-233"/>
          <a:stretch>
            <a:fillRect/>
          </a:stretch>
        </p:blipFill>
        <p:spPr>
          <a:xfrm>
            <a:off x="2927648" y="3789040"/>
            <a:ext cx="6336704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05"/>
          <a:stretch>
            <a:fillRect/>
          </a:stretch>
        </p:blipFill>
        <p:spPr>
          <a:xfrm>
            <a:off x="767408" y="1772816"/>
            <a:ext cx="11099066" cy="3169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61661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6707" y="1919786"/>
            <a:ext cx="331050" cy="363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626800"/>
            <a:ext cx="11340000" cy="360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2523" y="2704306"/>
            <a:ext cx="399899" cy="41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69182"/>
            <a:ext cx="11340000" cy="5412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2113" y="2055422"/>
            <a:ext cx="390377" cy="4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836712"/>
            <a:ext cx="11340000" cy="5373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2749" y="4676165"/>
            <a:ext cx="2123274" cy="41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547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19602" y="1659600"/>
            <a:ext cx="637934" cy="30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5"/>
          <a:stretch>
            <a:fillRect/>
          </a:stretch>
        </p:blipFill>
        <p:spPr>
          <a:xfrm>
            <a:off x="551383" y="692696"/>
            <a:ext cx="11089234" cy="60384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50721" y="1556793"/>
            <a:ext cx="2769815" cy="59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3332" y="4221089"/>
            <a:ext cx="882907" cy="569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10966" y="5085185"/>
            <a:ext cx="862366" cy="62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60928" y="6007804"/>
            <a:ext cx="1759407" cy="58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04"/>
          <a:stretch>
            <a:fillRect/>
          </a:stretch>
        </p:blipFill>
        <p:spPr>
          <a:xfrm>
            <a:off x="479376" y="1167298"/>
            <a:ext cx="11233248" cy="45234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84032" y="3068960"/>
            <a:ext cx="2448272" cy="599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1504" y="4869160"/>
            <a:ext cx="23042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4"/>
          <a:stretch>
            <a:fillRect/>
          </a:stretch>
        </p:blipFill>
        <p:spPr>
          <a:xfrm>
            <a:off x="263352" y="1764059"/>
            <a:ext cx="11665298" cy="35005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735961" y="2780928"/>
            <a:ext cx="1440160" cy="543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74481" y="3645024"/>
            <a:ext cx="1481760" cy="599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971" y="692696"/>
            <a:ext cx="1097464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64501" y="3054658"/>
            <a:ext cx="783245" cy="35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18838" y="3663601"/>
            <a:ext cx="1124187" cy="35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75390" y="4909167"/>
            <a:ext cx="571308" cy="25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54865" y="5490431"/>
            <a:ext cx="543664" cy="28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75812" y="6090148"/>
            <a:ext cx="727957" cy="29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41260"/>
            <a:ext cx="11340000" cy="5008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34455" y="1713925"/>
            <a:ext cx="1485340" cy="29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2087" y="2954007"/>
            <a:ext cx="1837632" cy="30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96118" y="3593125"/>
            <a:ext cx="1485340" cy="36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05538" y="4842746"/>
            <a:ext cx="2085188" cy="37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57528" y="5462786"/>
            <a:ext cx="1809068" cy="30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3900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58745" y="2948168"/>
            <a:ext cx="866448" cy="295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8770" y="2976732"/>
            <a:ext cx="409420" cy="266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00811" y="2948168"/>
            <a:ext cx="466549" cy="295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82574" y="3567060"/>
            <a:ext cx="971183" cy="30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48770" y="3567060"/>
            <a:ext cx="266599" cy="30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91340" y="3643231"/>
            <a:ext cx="485591" cy="295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21640" y="4652499"/>
            <a:ext cx="503603" cy="46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72649" y="4814365"/>
            <a:ext cx="609370" cy="30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57989" y="4814365"/>
            <a:ext cx="418942" cy="30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641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4430" y="1652797"/>
            <a:ext cx="1313954" cy="30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4354" y="1652797"/>
            <a:ext cx="409420" cy="30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86395" y="3539556"/>
            <a:ext cx="761712" cy="295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38334" y="3568143"/>
            <a:ext cx="399899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37982" y="3568143"/>
            <a:ext cx="580807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47100" y="3539556"/>
            <a:ext cx="1028312" cy="295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00400" y="5416786"/>
            <a:ext cx="790277" cy="36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18989" y="5493018"/>
            <a:ext cx="238035" cy="219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23422" y="5445373"/>
            <a:ext cx="752191" cy="333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717136" y="5301208"/>
            <a:ext cx="504056" cy="41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44430" y="5949280"/>
            <a:ext cx="1839858" cy="46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1340000" cy="55048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47252"/>
            <a:ext cx="11340000" cy="3963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97"/>
          <a:stretch>
            <a:fillRect/>
          </a:stretch>
        </p:blipFill>
        <p:spPr>
          <a:xfrm>
            <a:off x="1199456" y="836712"/>
            <a:ext cx="10133972" cy="5774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2" b="3172"/>
          <a:stretch>
            <a:fillRect/>
          </a:stretch>
        </p:blipFill>
        <p:spPr>
          <a:xfrm>
            <a:off x="1146604" y="836712"/>
            <a:ext cx="10133972" cy="14401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066"/>
          <a:stretch>
            <a:fillRect/>
          </a:stretch>
        </p:blipFill>
        <p:spPr>
          <a:xfrm>
            <a:off x="1146604" y="2233064"/>
            <a:ext cx="10133972" cy="4580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2024-10-15T03:32:19Z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