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54"/>
  </p:handoutMasterIdLst>
  <p:sldIdLst>
    <p:sldId id="324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65" r:id="rId14"/>
    <p:sldId id="354" r:id="rId15"/>
    <p:sldId id="353" r:id="rId16"/>
    <p:sldId id="352" r:id="rId18"/>
    <p:sldId id="351" r:id="rId19"/>
    <p:sldId id="350" r:id="rId20"/>
    <p:sldId id="366" r:id="rId21"/>
    <p:sldId id="349" r:id="rId22"/>
    <p:sldId id="348" r:id="rId23"/>
    <p:sldId id="367" r:id="rId24"/>
    <p:sldId id="368" r:id="rId25"/>
    <p:sldId id="369" r:id="rId26"/>
    <p:sldId id="346" r:id="rId27"/>
    <p:sldId id="374" r:id="rId28"/>
    <p:sldId id="345" r:id="rId29"/>
    <p:sldId id="344" r:id="rId30"/>
    <p:sldId id="343" r:id="rId31"/>
    <p:sldId id="342" r:id="rId32"/>
    <p:sldId id="370" r:id="rId33"/>
    <p:sldId id="341" r:id="rId34"/>
    <p:sldId id="340" r:id="rId35"/>
    <p:sldId id="339" r:id="rId36"/>
    <p:sldId id="338" r:id="rId37"/>
    <p:sldId id="337" r:id="rId38"/>
    <p:sldId id="336" r:id="rId39"/>
    <p:sldId id="335" r:id="rId40"/>
    <p:sldId id="334" r:id="rId41"/>
    <p:sldId id="333" r:id="rId42"/>
    <p:sldId id="332" r:id="rId43"/>
    <p:sldId id="371" r:id="rId44"/>
    <p:sldId id="330" r:id="rId45"/>
    <p:sldId id="372" r:id="rId46"/>
    <p:sldId id="329" r:id="rId47"/>
    <p:sldId id="328" r:id="rId48"/>
    <p:sldId id="327" r:id="rId49"/>
    <p:sldId id="373" r:id="rId50"/>
    <p:sldId id="326" r:id="rId51"/>
    <p:sldId id="325" r:id="rId52"/>
    <p:sldId id="375" r:id="rId53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68" autoAdjust="0"/>
    <p:restoredTop sz="92768" autoAdjust="0"/>
  </p:normalViewPr>
  <p:slideViewPr>
    <p:cSldViewPr showGuides="1">
      <p:cViewPr>
        <p:scale>
          <a:sx n="75" d="100"/>
          <a:sy n="75" d="100"/>
        </p:scale>
        <p:origin x="518" y="9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39968" y="2905118"/>
            <a:ext cx="6312064" cy="1047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56"/>
          <a:stretch>
            <a:fillRect/>
          </a:stretch>
        </p:blipFill>
        <p:spPr>
          <a:xfrm>
            <a:off x="444632" y="2132856"/>
            <a:ext cx="11340000" cy="2618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9266" y="2266056"/>
            <a:ext cx="323727" cy="33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181" y="3589838"/>
            <a:ext cx="380856" cy="33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27"/>
          <a:stretch>
            <a:fillRect/>
          </a:stretch>
        </p:blipFill>
        <p:spPr>
          <a:xfrm>
            <a:off x="780995" y="1124744"/>
            <a:ext cx="10369152" cy="40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208" y="3306824"/>
            <a:ext cx="1656184" cy="3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184" y="3933056"/>
            <a:ext cx="1981896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11"/>
          <a:stretch>
            <a:fillRect/>
          </a:stretch>
        </p:blipFill>
        <p:spPr>
          <a:xfrm>
            <a:off x="767408" y="1340768"/>
            <a:ext cx="10801200" cy="46659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671350" y="2132856"/>
            <a:ext cx="1504770" cy="42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5840" y="2852936"/>
            <a:ext cx="1015510" cy="35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816" y="4103412"/>
            <a:ext cx="1917044" cy="448726"/>
          </a:xfrm>
          <a:custGeom>
            <a:avLst/>
            <a:gdLst>
              <a:gd name="connsiteX0" fmla="*/ 0 w 1917044"/>
              <a:gd name="connsiteY0" fmla="*/ 0 h 432048"/>
              <a:gd name="connsiteX1" fmla="*/ 1917044 w 1917044"/>
              <a:gd name="connsiteY1" fmla="*/ 0 h 432048"/>
              <a:gd name="connsiteX2" fmla="*/ 1917044 w 1917044"/>
              <a:gd name="connsiteY2" fmla="*/ 432048 h 432048"/>
              <a:gd name="connsiteX3" fmla="*/ 0 w 1917044"/>
              <a:gd name="connsiteY3" fmla="*/ 432048 h 432048"/>
              <a:gd name="connsiteX4" fmla="*/ 0 w 1917044"/>
              <a:gd name="connsiteY4" fmla="*/ 0 h 432048"/>
              <a:gd name="connsiteX0-1" fmla="*/ 0 w 1917044"/>
              <a:gd name="connsiteY0-2" fmla="*/ 0 h 441881"/>
              <a:gd name="connsiteX1-3" fmla="*/ 1917044 w 1917044"/>
              <a:gd name="connsiteY1-4" fmla="*/ 0 h 441881"/>
              <a:gd name="connsiteX2-5" fmla="*/ 1917044 w 1917044"/>
              <a:gd name="connsiteY2-6" fmla="*/ 432048 h 441881"/>
              <a:gd name="connsiteX3-7" fmla="*/ 9833 w 1917044"/>
              <a:gd name="connsiteY3-8" fmla="*/ 441881 h 441881"/>
              <a:gd name="connsiteX4-9" fmla="*/ 0 w 1917044"/>
              <a:gd name="connsiteY4-10" fmla="*/ 0 h 441881"/>
              <a:gd name="connsiteX0-11" fmla="*/ 0 w 1917044"/>
              <a:gd name="connsiteY0-12" fmla="*/ 0 h 441881"/>
              <a:gd name="connsiteX1-13" fmla="*/ 1917044 w 1917044"/>
              <a:gd name="connsiteY1-14" fmla="*/ 0 h 441881"/>
              <a:gd name="connsiteX2-15" fmla="*/ 1917044 w 1917044"/>
              <a:gd name="connsiteY2-16" fmla="*/ 432048 h 441881"/>
              <a:gd name="connsiteX3-17" fmla="*/ 9833 w 1917044"/>
              <a:gd name="connsiteY3-18" fmla="*/ 441881 h 441881"/>
              <a:gd name="connsiteX4-19" fmla="*/ 0 w 1917044"/>
              <a:gd name="connsiteY4-20" fmla="*/ 0 h 441881"/>
              <a:gd name="connsiteX0-21" fmla="*/ 0 w 1917044"/>
              <a:gd name="connsiteY0-22" fmla="*/ 0 h 448726"/>
              <a:gd name="connsiteX1-23" fmla="*/ 1917044 w 1917044"/>
              <a:gd name="connsiteY1-24" fmla="*/ 0 h 448726"/>
              <a:gd name="connsiteX2-25" fmla="*/ 1917044 w 1917044"/>
              <a:gd name="connsiteY2-26" fmla="*/ 432048 h 448726"/>
              <a:gd name="connsiteX3-27" fmla="*/ 9833 w 1917044"/>
              <a:gd name="connsiteY3-28" fmla="*/ 441881 h 448726"/>
              <a:gd name="connsiteX4-29" fmla="*/ 0 w 1917044"/>
              <a:gd name="connsiteY4-30" fmla="*/ 0 h 4487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17044" h="448726">
                <a:moveTo>
                  <a:pt x="0" y="0"/>
                </a:moveTo>
                <a:lnTo>
                  <a:pt x="1917044" y="0"/>
                </a:lnTo>
                <a:lnTo>
                  <a:pt x="1917044" y="432048"/>
                </a:lnTo>
                <a:cubicBezTo>
                  <a:pt x="1310804" y="464823"/>
                  <a:pt x="645570" y="438603"/>
                  <a:pt x="9833" y="4418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70" y="696014"/>
            <a:ext cx="10231198" cy="6045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8"/>
          <a:stretch>
            <a:fillRect/>
          </a:stretch>
        </p:blipFill>
        <p:spPr>
          <a:xfrm>
            <a:off x="360000" y="900000"/>
            <a:ext cx="11340000" cy="476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44" y="2528295"/>
            <a:ext cx="11340000" cy="25568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62"/>
          <a:stretch>
            <a:fillRect/>
          </a:stretch>
        </p:blipFill>
        <p:spPr>
          <a:xfrm>
            <a:off x="479376" y="1916832"/>
            <a:ext cx="11340000" cy="605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349586" cy="6099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497" y="836712"/>
            <a:ext cx="430920" cy="39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498" y="1377490"/>
            <a:ext cx="456000" cy="45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497" y="2060848"/>
            <a:ext cx="504055" cy="36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498" y="2715123"/>
            <a:ext cx="439280" cy="33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498" y="3301086"/>
            <a:ext cx="456000" cy="33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498" y="3887049"/>
            <a:ext cx="439280" cy="40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497" y="4481382"/>
            <a:ext cx="430919" cy="51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498" y="5058974"/>
            <a:ext cx="430920" cy="45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8" y="5653308"/>
            <a:ext cx="456000" cy="51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8225" y="6321008"/>
            <a:ext cx="412191" cy="47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47"/>
          <a:stretch>
            <a:fillRect/>
          </a:stretch>
        </p:blipFill>
        <p:spPr>
          <a:xfrm>
            <a:off x="767408" y="1412776"/>
            <a:ext cx="10570232" cy="3939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3"/>
          <a:stretch>
            <a:fillRect/>
          </a:stretch>
        </p:blipFill>
        <p:spPr>
          <a:xfrm>
            <a:off x="954900" y="1412776"/>
            <a:ext cx="10282200" cy="3869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6"/>
          <a:stretch>
            <a:fillRect/>
          </a:stretch>
        </p:blipFill>
        <p:spPr>
          <a:xfrm>
            <a:off x="1239368" y="1052736"/>
            <a:ext cx="9825184" cy="53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29" y="801360"/>
            <a:ext cx="94912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9472" y="3145370"/>
            <a:ext cx="247044" cy="27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9626" y="4995066"/>
            <a:ext cx="310797" cy="27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14"/>
          <a:stretch>
            <a:fillRect/>
          </a:stretch>
        </p:blipFill>
        <p:spPr>
          <a:xfrm>
            <a:off x="735737" y="2453763"/>
            <a:ext cx="10802270" cy="335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32" y="4149080"/>
            <a:ext cx="61157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3"/>
          <a:stretch>
            <a:fillRect/>
          </a:stretch>
        </p:blipFill>
        <p:spPr>
          <a:xfrm>
            <a:off x="735737" y="1312171"/>
            <a:ext cx="10720526" cy="11415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89761" y="1346104"/>
            <a:ext cx="441743" cy="49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4" r="11185"/>
          <a:stretch>
            <a:fillRect/>
          </a:stretch>
        </p:blipFill>
        <p:spPr>
          <a:xfrm>
            <a:off x="623392" y="1700808"/>
            <a:ext cx="10801200" cy="3187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448" y="1700808"/>
            <a:ext cx="441743" cy="49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22"/>
          <a:stretch>
            <a:fillRect/>
          </a:stretch>
        </p:blipFill>
        <p:spPr>
          <a:xfrm>
            <a:off x="551384" y="1119674"/>
            <a:ext cx="11089232" cy="468559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5440" y="1119674"/>
            <a:ext cx="441743" cy="49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19"/>
          <a:stretch>
            <a:fillRect/>
          </a:stretch>
        </p:blipFill>
        <p:spPr>
          <a:xfrm>
            <a:off x="479376" y="1684359"/>
            <a:ext cx="11233248" cy="35760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1424" y="1772816"/>
            <a:ext cx="441743" cy="49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55"/>
          <a:stretch>
            <a:fillRect/>
          </a:stretch>
        </p:blipFill>
        <p:spPr>
          <a:xfrm>
            <a:off x="449890" y="1006594"/>
            <a:ext cx="11406750" cy="4870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45"/>
          <a:stretch>
            <a:fillRect/>
          </a:stretch>
        </p:blipFill>
        <p:spPr>
          <a:xfrm>
            <a:off x="335360" y="2038052"/>
            <a:ext cx="11665296" cy="3047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00808"/>
            <a:ext cx="11340000" cy="2401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994" y="1815173"/>
            <a:ext cx="323727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64"/>
          <a:stretch>
            <a:fillRect/>
          </a:stretch>
        </p:blipFill>
        <p:spPr>
          <a:xfrm>
            <a:off x="302013" y="4102473"/>
            <a:ext cx="11538694" cy="120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3" b="1"/>
          <a:stretch>
            <a:fillRect/>
          </a:stretch>
        </p:blipFill>
        <p:spPr>
          <a:xfrm>
            <a:off x="839415" y="908720"/>
            <a:ext cx="10513170" cy="581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56" y="90872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270892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4275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7182" y="913593"/>
            <a:ext cx="341457" cy="29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203" y="4390602"/>
            <a:ext cx="280170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90"/>
          <a:stretch>
            <a:fillRect/>
          </a:stretch>
        </p:blipFill>
        <p:spPr>
          <a:xfrm>
            <a:off x="479376" y="1484784"/>
            <a:ext cx="11233248" cy="3124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22" y="836712"/>
            <a:ext cx="99953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842" y="1021398"/>
            <a:ext cx="327304" cy="28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2019" y="2960608"/>
            <a:ext cx="285342" cy="30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0412" y="4908214"/>
            <a:ext cx="268557" cy="29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0"/>
          <a:stretch>
            <a:fillRect/>
          </a:stretch>
        </p:blipFill>
        <p:spPr>
          <a:xfrm>
            <a:off x="623392" y="963699"/>
            <a:ext cx="11089232" cy="5504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5482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44"/>
          <a:stretch>
            <a:fillRect/>
          </a:stretch>
        </p:blipFill>
        <p:spPr>
          <a:xfrm>
            <a:off x="426000" y="4113983"/>
            <a:ext cx="11340000" cy="119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98"/>
          <a:stretch>
            <a:fillRect/>
          </a:stretch>
        </p:blipFill>
        <p:spPr>
          <a:xfrm>
            <a:off x="426000" y="1559683"/>
            <a:ext cx="11340000" cy="3738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1" y="657344"/>
            <a:ext cx="10182618" cy="6156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80" y="764704"/>
            <a:ext cx="536441" cy="39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464" y="2420888"/>
            <a:ext cx="67230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81" y="4114354"/>
            <a:ext cx="528292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1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99984"/>
            <a:ext cx="323727" cy="33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985548"/>
            <a:ext cx="323727" cy="33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35200"/>
            <a:ext cx="9361040" cy="6250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729" y="3289051"/>
            <a:ext cx="430058" cy="35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9656" y="3768824"/>
            <a:ext cx="487793" cy="38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7688" y="4743134"/>
            <a:ext cx="450654" cy="4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468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7845" y="955980"/>
            <a:ext cx="317984" cy="27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1906" y="3071004"/>
            <a:ext cx="278236" cy="27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8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4664"/>
            <a:ext cx="10305002" cy="650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61"/>
          <a:stretch>
            <a:fillRect/>
          </a:stretch>
        </p:blipFill>
        <p:spPr>
          <a:xfrm>
            <a:off x="911424" y="1124744"/>
            <a:ext cx="10669484" cy="4908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3838" y="2420888"/>
            <a:ext cx="461682" cy="60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6888" y="3717032"/>
            <a:ext cx="478632" cy="48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494116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0416" y="1844824"/>
            <a:ext cx="165618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16832"/>
            <a:ext cx="11340000" cy="3264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69" y="685281"/>
            <a:ext cx="9153620" cy="61708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70960" y="1731925"/>
            <a:ext cx="3249676" cy="379919"/>
          </a:xfrm>
          <a:custGeom>
            <a:avLst/>
            <a:gdLst>
              <a:gd name="connsiteX0" fmla="*/ 0 w 3239737"/>
              <a:gd name="connsiteY0" fmla="*/ 0 h 360040"/>
              <a:gd name="connsiteX1" fmla="*/ 3239737 w 3239737"/>
              <a:gd name="connsiteY1" fmla="*/ 0 h 360040"/>
              <a:gd name="connsiteX2" fmla="*/ 3239737 w 3239737"/>
              <a:gd name="connsiteY2" fmla="*/ 360040 h 360040"/>
              <a:gd name="connsiteX3" fmla="*/ 0 w 3239737"/>
              <a:gd name="connsiteY3" fmla="*/ 360040 h 360040"/>
              <a:gd name="connsiteX4" fmla="*/ 0 w 3239737"/>
              <a:gd name="connsiteY4" fmla="*/ 0 h 360040"/>
              <a:gd name="connsiteX0-1" fmla="*/ 0 w 3249676"/>
              <a:gd name="connsiteY0-2" fmla="*/ 0 h 379919"/>
              <a:gd name="connsiteX1-3" fmla="*/ 3239737 w 3249676"/>
              <a:gd name="connsiteY1-4" fmla="*/ 0 h 379919"/>
              <a:gd name="connsiteX2-5" fmla="*/ 3249676 w 3249676"/>
              <a:gd name="connsiteY2-6" fmla="*/ 379919 h 379919"/>
              <a:gd name="connsiteX3-7" fmla="*/ 0 w 3249676"/>
              <a:gd name="connsiteY3-8" fmla="*/ 360040 h 379919"/>
              <a:gd name="connsiteX4-9" fmla="*/ 0 w 3249676"/>
              <a:gd name="connsiteY4-10" fmla="*/ 0 h 379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49676" h="379919">
                <a:moveTo>
                  <a:pt x="0" y="0"/>
                </a:moveTo>
                <a:lnTo>
                  <a:pt x="3239737" y="0"/>
                </a:lnTo>
                <a:lnTo>
                  <a:pt x="3249676" y="379919"/>
                </a:lnTo>
                <a:lnTo>
                  <a:pt x="0" y="3600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78711" y="1707399"/>
            <a:ext cx="1709577" cy="38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042" y="2751460"/>
            <a:ext cx="8110447" cy="3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795" y="3284985"/>
            <a:ext cx="6825493" cy="38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60" y="4390979"/>
            <a:ext cx="1152128" cy="31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6474" y="4846268"/>
            <a:ext cx="992015" cy="3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796" y="5402337"/>
            <a:ext cx="829510" cy="34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5560" y="6236713"/>
            <a:ext cx="5760640" cy="53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36"/>
          <a:stretch>
            <a:fillRect/>
          </a:stretch>
        </p:blipFill>
        <p:spPr>
          <a:xfrm>
            <a:off x="782309" y="1225521"/>
            <a:ext cx="10742184" cy="4406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7968" y="5013176"/>
            <a:ext cx="1944216" cy="44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64"/>
          <a:stretch>
            <a:fillRect/>
          </a:stretch>
        </p:blipFill>
        <p:spPr>
          <a:xfrm>
            <a:off x="551384" y="1484784"/>
            <a:ext cx="11233248" cy="37759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968208" y="1484784"/>
            <a:ext cx="1152128" cy="45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08978" y="2132856"/>
            <a:ext cx="60324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5800" y="3429000"/>
            <a:ext cx="304973" cy="38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00" y="4005064"/>
            <a:ext cx="1800200" cy="46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71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7705" y="1680792"/>
            <a:ext cx="1371083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057" y="2328279"/>
            <a:ext cx="1904282" cy="4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4883" y="5537147"/>
            <a:ext cx="1256827" cy="4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24744"/>
            <a:ext cx="11340000" cy="4553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8888" y="1296205"/>
            <a:ext cx="447506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3599" y="3201329"/>
            <a:ext cx="780755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5"/>
          <a:stretch>
            <a:fillRect/>
          </a:stretch>
        </p:blipFill>
        <p:spPr>
          <a:xfrm>
            <a:off x="745070" y="1023877"/>
            <a:ext cx="10701860" cy="481024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711624" y="2924944"/>
            <a:ext cx="864096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39816" y="2924944"/>
            <a:ext cx="1123058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0270" y="4653136"/>
            <a:ext cx="1229545" cy="49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087888" y="4653136"/>
            <a:ext cx="474986" cy="49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5"/>
          <a:stretch>
            <a:fillRect/>
          </a:stretch>
        </p:blipFill>
        <p:spPr>
          <a:xfrm>
            <a:off x="623392" y="1384234"/>
            <a:ext cx="10945216" cy="43775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287688" y="2060848"/>
            <a:ext cx="1358554" cy="48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89793" y="2060848"/>
            <a:ext cx="1316568" cy="5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7320" y="3399790"/>
            <a:ext cx="106299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6113" y="3423617"/>
            <a:ext cx="528326" cy="32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4937" y="5229200"/>
            <a:ext cx="1434030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9859" y="5212973"/>
            <a:ext cx="776354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174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91"/>
          <a:stretch>
            <a:fillRect/>
          </a:stretch>
        </p:blipFill>
        <p:spPr>
          <a:xfrm>
            <a:off x="623392" y="836712"/>
            <a:ext cx="11340000" cy="3240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163"/>
          <a:stretch>
            <a:fillRect/>
          </a:stretch>
        </p:blipFill>
        <p:spPr>
          <a:xfrm>
            <a:off x="477244" y="4221088"/>
            <a:ext cx="11468100" cy="2088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6410" y="5661248"/>
            <a:ext cx="7278934" cy="51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62214"/>
            <a:ext cx="11340000" cy="1250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510" y="3657665"/>
            <a:ext cx="371335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9" r="17122"/>
          <a:stretch>
            <a:fillRect/>
          </a:stretch>
        </p:blipFill>
        <p:spPr>
          <a:xfrm>
            <a:off x="1055440" y="2060848"/>
            <a:ext cx="9349372" cy="13681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26775" y="2243207"/>
            <a:ext cx="5927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226"/>
          <a:stretch>
            <a:fillRect/>
          </a:stretch>
        </p:blipFill>
        <p:spPr>
          <a:xfrm>
            <a:off x="983432" y="626000"/>
            <a:ext cx="10225136" cy="625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16" y="692696"/>
            <a:ext cx="10441160" cy="411728"/>
          </a:xfrm>
          <a:custGeom>
            <a:avLst/>
            <a:gdLst>
              <a:gd name="connsiteX0" fmla="*/ 0 w 10441160"/>
              <a:gd name="connsiteY0" fmla="*/ 0 h 432048"/>
              <a:gd name="connsiteX1" fmla="*/ 10441160 w 10441160"/>
              <a:gd name="connsiteY1" fmla="*/ 0 h 432048"/>
              <a:gd name="connsiteX2" fmla="*/ 10441160 w 10441160"/>
              <a:gd name="connsiteY2" fmla="*/ 432048 h 432048"/>
              <a:gd name="connsiteX3" fmla="*/ 0 w 10441160"/>
              <a:gd name="connsiteY3" fmla="*/ 432048 h 432048"/>
              <a:gd name="connsiteX4" fmla="*/ 0 w 10441160"/>
              <a:gd name="connsiteY4" fmla="*/ 0 h 432048"/>
              <a:gd name="connsiteX0-1" fmla="*/ 0 w 10441160"/>
              <a:gd name="connsiteY0-2" fmla="*/ 0 h 432048"/>
              <a:gd name="connsiteX1-3" fmla="*/ 10441160 w 10441160"/>
              <a:gd name="connsiteY1-4" fmla="*/ 0 h 432048"/>
              <a:gd name="connsiteX2-5" fmla="*/ 10441160 w 10441160"/>
              <a:gd name="connsiteY2-6" fmla="*/ 432048 h 432048"/>
              <a:gd name="connsiteX3-7" fmla="*/ 0 w 10441160"/>
              <a:gd name="connsiteY3-8" fmla="*/ 432048 h 432048"/>
              <a:gd name="connsiteX4-9" fmla="*/ 0 w 10441160"/>
              <a:gd name="connsiteY4-10" fmla="*/ 0 h 432048"/>
              <a:gd name="connsiteX0-11" fmla="*/ 0 w 10441160"/>
              <a:gd name="connsiteY0-12" fmla="*/ 0 h 432048"/>
              <a:gd name="connsiteX1-13" fmla="*/ 10441160 w 10441160"/>
              <a:gd name="connsiteY1-14" fmla="*/ 0 h 432048"/>
              <a:gd name="connsiteX2-15" fmla="*/ 10441160 w 10441160"/>
              <a:gd name="connsiteY2-16" fmla="*/ 432048 h 432048"/>
              <a:gd name="connsiteX3-17" fmla="*/ 30480 w 10441160"/>
              <a:gd name="connsiteY3-18" fmla="*/ 411728 h 432048"/>
              <a:gd name="connsiteX4-19" fmla="*/ 0 w 10441160"/>
              <a:gd name="connsiteY4-20" fmla="*/ 0 h 432048"/>
              <a:gd name="connsiteX0-21" fmla="*/ 0 w 10441160"/>
              <a:gd name="connsiteY0-22" fmla="*/ 0 h 411728"/>
              <a:gd name="connsiteX1-23" fmla="*/ 10441160 w 10441160"/>
              <a:gd name="connsiteY1-24" fmla="*/ 0 h 411728"/>
              <a:gd name="connsiteX2-25" fmla="*/ 10431000 w 10441160"/>
              <a:gd name="connsiteY2-26" fmla="*/ 391408 h 411728"/>
              <a:gd name="connsiteX3-27" fmla="*/ 30480 w 10441160"/>
              <a:gd name="connsiteY3-28" fmla="*/ 411728 h 411728"/>
              <a:gd name="connsiteX4-29" fmla="*/ 0 w 10441160"/>
              <a:gd name="connsiteY4-30" fmla="*/ 0 h 4117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41160" h="411728">
                <a:moveTo>
                  <a:pt x="0" y="0"/>
                </a:moveTo>
                <a:lnTo>
                  <a:pt x="10441160" y="0"/>
                </a:lnTo>
                <a:lnTo>
                  <a:pt x="10431000" y="391408"/>
                </a:lnTo>
                <a:lnTo>
                  <a:pt x="30480" y="4117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3"/>
          <p:cNvSpPr/>
          <p:nvPr/>
        </p:nvSpPr>
        <p:spPr bwMode="white">
          <a:xfrm>
            <a:off x="968375" y="1268730"/>
            <a:ext cx="10441305" cy="4536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3"/>
          <p:cNvSpPr/>
          <p:nvPr/>
        </p:nvSpPr>
        <p:spPr bwMode="white">
          <a:xfrm>
            <a:off x="875420" y="1937152"/>
            <a:ext cx="10441160" cy="421888"/>
          </a:xfrm>
          <a:custGeom>
            <a:avLst/>
            <a:gdLst>
              <a:gd name="connsiteX0" fmla="*/ 0 w 10441160"/>
              <a:gd name="connsiteY0" fmla="*/ 0 h 432048"/>
              <a:gd name="connsiteX1" fmla="*/ 10441160 w 10441160"/>
              <a:gd name="connsiteY1" fmla="*/ 0 h 432048"/>
              <a:gd name="connsiteX2" fmla="*/ 10441160 w 10441160"/>
              <a:gd name="connsiteY2" fmla="*/ 432048 h 432048"/>
              <a:gd name="connsiteX3" fmla="*/ 0 w 10441160"/>
              <a:gd name="connsiteY3" fmla="*/ 432048 h 432048"/>
              <a:gd name="connsiteX4" fmla="*/ 0 w 10441160"/>
              <a:gd name="connsiteY4" fmla="*/ 0 h 432048"/>
              <a:gd name="connsiteX0-1" fmla="*/ 0 w 10441160"/>
              <a:gd name="connsiteY0-2" fmla="*/ 0 h 432048"/>
              <a:gd name="connsiteX1-3" fmla="*/ 10441160 w 10441160"/>
              <a:gd name="connsiteY1-4" fmla="*/ 0 h 432048"/>
              <a:gd name="connsiteX2-5" fmla="*/ 10441160 w 10441160"/>
              <a:gd name="connsiteY2-6" fmla="*/ 432048 h 432048"/>
              <a:gd name="connsiteX3-7" fmla="*/ 0 w 10441160"/>
              <a:gd name="connsiteY3-8" fmla="*/ 432048 h 432048"/>
              <a:gd name="connsiteX4-9" fmla="*/ 0 w 10441160"/>
              <a:gd name="connsiteY4-10" fmla="*/ 0 h 432048"/>
              <a:gd name="connsiteX0-11" fmla="*/ 0 w 10441160"/>
              <a:gd name="connsiteY0-12" fmla="*/ 0 h 432048"/>
              <a:gd name="connsiteX1-13" fmla="*/ 10441160 w 10441160"/>
              <a:gd name="connsiteY1-14" fmla="*/ 0 h 432048"/>
              <a:gd name="connsiteX2-15" fmla="*/ 10441160 w 10441160"/>
              <a:gd name="connsiteY2-16" fmla="*/ 432048 h 432048"/>
              <a:gd name="connsiteX3-17" fmla="*/ 30480 w 10441160"/>
              <a:gd name="connsiteY3-18" fmla="*/ 411728 h 432048"/>
              <a:gd name="connsiteX4-19" fmla="*/ 0 w 10441160"/>
              <a:gd name="connsiteY4-20" fmla="*/ 0 h 432048"/>
              <a:gd name="connsiteX0-21" fmla="*/ 0 w 10441160"/>
              <a:gd name="connsiteY0-22" fmla="*/ 0 h 411728"/>
              <a:gd name="connsiteX1-23" fmla="*/ 10441160 w 10441160"/>
              <a:gd name="connsiteY1-24" fmla="*/ 0 h 411728"/>
              <a:gd name="connsiteX2-25" fmla="*/ 10431000 w 10441160"/>
              <a:gd name="connsiteY2-26" fmla="*/ 391408 h 411728"/>
              <a:gd name="connsiteX3-27" fmla="*/ 30480 w 10441160"/>
              <a:gd name="connsiteY3-28" fmla="*/ 411728 h 411728"/>
              <a:gd name="connsiteX4-29" fmla="*/ 0 w 10441160"/>
              <a:gd name="connsiteY4-30" fmla="*/ 0 h 411728"/>
              <a:gd name="connsiteX0-31" fmla="*/ 0 w 10441160"/>
              <a:gd name="connsiteY0-32" fmla="*/ 0 h 421888"/>
              <a:gd name="connsiteX1-33" fmla="*/ 10441160 w 10441160"/>
              <a:gd name="connsiteY1-34" fmla="*/ 0 h 421888"/>
              <a:gd name="connsiteX2-35" fmla="*/ 10431000 w 10441160"/>
              <a:gd name="connsiteY2-36" fmla="*/ 421888 h 421888"/>
              <a:gd name="connsiteX3-37" fmla="*/ 30480 w 10441160"/>
              <a:gd name="connsiteY3-38" fmla="*/ 411728 h 421888"/>
              <a:gd name="connsiteX4-39" fmla="*/ 0 w 10441160"/>
              <a:gd name="connsiteY4-40" fmla="*/ 0 h 421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41160" h="421888">
                <a:moveTo>
                  <a:pt x="0" y="0"/>
                </a:moveTo>
                <a:lnTo>
                  <a:pt x="10441160" y="0"/>
                </a:lnTo>
                <a:lnTo>
                  <a:pt x="10431000" y="421888"/>
                </a:lnTo>
                <a:lnTo>
                  <a:pt x="30480" y="4117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3"/>
          <p:cNvSpPr/>
          <p:nvPr/>
        </p:nvSpPr>
        <p:spPr bwMode="white">
          <a:xfrm>
            <a:off x="968192" y="2558554"/>
            <a:ext cx="10441160" cy="4248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3"/>
          <p:cNvSpPr/>
          <p:nvPr/>
        </p:nvSpPr>
        <p:spPr bwMode="white">
          <a:xfrm>
            <a:off x="1009015" y="3192145"/>
            <a:ext cx="10441305" cy="4212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3"/>
          <p:cNvSpPr/>
          <p:nvPr/>
        </p:nvSpPr>
        <p:spPr bwMode="white">
          <a:xfrm>
            <a:off x="968232" y="3824600"/>
            <a:ext cx="10441160" cy="421888"/>
          </a:xfrm>
          <a:custGeom>
            <a:avLst/>
            <a:gdLst>
              <a:gd name="connsiteX0" fmla="*/ 0 w 10441160"/>
              <a:gd name="connsiteY0" fmla="*/ 0 h 432048"/>
              <a:gd name="connsiteX1" fmla="*/ 10441160 w 10441160"/>
              <a:gd name="connsiteY1" fmla="*/ 0 h 432048"/>
              <a:gd name="connsiteX2" fmla="*/ 10441160 w 10441160"/>
              <a:gd name="connsiteY2" fmla="*/ 432048 h 432048"/>
              <a:gd name="connsiteX3" fmla="*/ 0 w 10441160"/>
              <a:gd name="connsiteY3" fmla="*/ 432048 h 432048"/>
              <a:gd name="connsiteX4" fmla="*/ 0 w 10441160"/>
              <a:gd name="connsiteY4" fmla="*/ 0 h 432048"/>
              <a:gd name="connsiteX0-1" fmla="*/ 0 w 10441160"/>
              <a:gd name="connsiteY0-2" fmla="*/ 0 h 432048"/>
              <a:gd name="connsiteX1-3" fmla="*/ 10441160 w 10441160"/>
              <a:gd name="connsiteY1-4" fmla="*/ 0 h 432048"/>
              <a:gd name="connsiteX2-5" fmla="*/ 10441160 w 10441160"/>
              <a:gd name="connsiteY2-6" fmla="*/ 432048 h 432048"/>
              <a:gd name="connsiteX3-7" fmla="*/ 0 w 10441160"/>
              <a:gd name="connsiteY3-8" fmla="*/ 432048 h 432048"/>
              <a:gd name="connsiteX4-9" fmla="*/ 0 w 10441160"/>
              <a:gd name="connsiteY4-10" fmla="*/ 0 h 432048"/>
              <a:gd name="connsiteX0-11" fmla="*/ 0 w 10441160"/>
              <a:gd name="connsiteY0-12" fmla="*/ 0 h 432048"/>
              <a:gd name="connsiteX1-13" fmla="*/ 10441160 w 10441160"/>
              <a:gd name="connsiteY1-14" fmla="*/ 0 h 432048"/>
              <a:gd name="connsiteX2-15" fmla="*/ 10441160 w 10441160"/>
              <a:gd name="connsiteY2-16" fmla="*/ 432048 h 432048"/>
              <a:gd name="connsiteX3-17" fmla="*/ 30480 w 10441160"/>
              <a:gd name="connsiteY3-18" fmla="*/ 411728 h 432048"/>
              <a:gd name="connsiteX4-19" fmla="*/ 0 w 10441160"/>
              <a:gd name="connsiteY4-20" fmla="*/ 0 h 432048"/>
              <a:gd name="connsiteX0-21" fmla="*/ 0 w 10441160"/>
              <a:gd name="connsiteY0-22" fmla="*/ 0 h 411728"/>
              <a:gd name="connsiteX1-23" fmla="*/ 10441160 w 10441160"/>
              <a:gd name="connsiteY1-24" fmla="*/ 0 h 411728"/>
              <a:gd name="connsiteX2-25" fmla="*/ 10431000 w 10441160"/>
              <a:gd name="connsiteY2-26" fmla="*/ 391408 h 411728"/>
              <a:gd name="connsiteX3-27" fmla="*/ 30480 w 10441160"/>
              <a:gd name="connsiteY3-28" fmla="*/ 411728 h 411728"/>
              <a:gd name="connsiteX4-29" fmla="*/ 0 w 10441160"/>
              <a:gd name="connsiteY4-30" fmla="*/ 0 h 411728"/>
              <a:gd name="connsiteX0-31" fmla="*/ 0 w 10441160"/>
              <a:gd name="connsiteY0-32" fmla="*/ 0 h 421888"/>
              <a:gd name="connsiteX1-33" fmla="*/ 10441160 w 10441160"/>
              <a:gd name="connsiteY1-34" fmla="*/ 0 h 421888"/>
              <a:gd name="connsiteX2-35" fmla="*/ 10431000 w 10441160"/>
              <a:gd name="connsiteY2-36" fmla="*/ 421888 h 421888"/>
              <a:gd name="connsiteX3-37" fmla="*/ 30480 w 10441160"/>
              <a:gd name="connsiteY3-38" fmla="*/ 411728 h 421888"/>
              <a:gd name="connsiteX4-39" fmla="*/ 0 w 10441160"/>
              <a:gd name="connsiteY4-40" fmla="*/ 0 h 421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41160" h="421888">
                <a:moveTo>
                  <a:pt x="0" y="0"/>
                </a:moveTo>
                <a:lnTo>
                  <a:pt x="10441160" y="0"/>
                </a:lnTo>
                <a:lnTo>
                  <a:pt x="10431000" y="421888"/>
                </a:lnTo>
                <a:lnTo>
                  <a:pt x="30480" y="4117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3"/>
          <p:cNvSpPr/>
          <p:nvPr/>
        </p:nvSpPr>
        <p:spPr bwMode="white">
          <a:xfrm>
            <a:off x="968232" y="4457432"/>
            <a:ext cx="10441160" cy="421888"/>
          </a:xfrm>
          <a:custGeom>
            <a:avLst/>
            <a:gdLst>
              <a:gd name="connsiteX0" fmla="*/ 0 w 10441160"/>
              <a:gd name="connsiteY0" fmla="*/ 0 h 432048"/>
              <a:gd name="connsiteX1" fmla="*/ 10441160 w 10441160"/>
              <a:gd name="connsiteY1" fmla="*/ 0 h 432048"/>
              <a:gd name="connsiteX2" fmla="*/ 10441160 w 10441160"/>
              <a:gd name="connsiteY2" fmla="*/ 432048 h 432048"/>
              <a:gd name="connsiteX3" fmla="*/ 0 w 10441160"/>
              <a:gd name="connsiteY3" fmla="*/ 432048 h 432048"/>
              <a:gd name="connsiteX4" fmla="*/ 0 w 10441160"/>
              <a:gd name="connsiteY4" fmla="*/ 0 h 432048"/>
              <a:gd name="connsiteX0-1" fmla="*/ 0 w 10441160"/>
              <a:gd name="connsiteY0-2" fmla="*/ 0 h 432048"/>
              <a:gd name="connsiteX1-3" fmla="*/ 10441160 w 10441160"/>
              <a:gd name="connsiteY1-4" fmla="*/ 0 h 432048"/>
              <a:gd name="connsiteX2-5" fmla="*/ 10441160 w 10441160"/>
              <a:gd name="connsiteY2-6" fmla="*/ 432048 h 432048"/>
              <a:gd name="connsiteX3-7" fmla="*/ 0 w 10441160"/>
              <a:gd name="connsiteY3-8" fmla="*/ 432048 h 432048"/>
              <a:gd name="connsiteX4-9" fmla="*/ 0 w 10441160"/>
              <a:gd name="connsiteY4-10" fmla="*/ 0 h 432048"/>
              <a:gd name="connsiteX0-11" fmla="*/ 0 w 10441160"/>
              <a:gd name="connsiteY0-12" fmla="*/ 0 h 432048"/>
              <a:gd name="connsiteX1-13" fmla="*/ 10441160 w 10441160"/>
              <a:gd name="connsiteY1-14" fmla="*/ 0 h 432048"/>
              <a:gd name="connsiteX2-15" fmla="*/ 10441160 w 10441160"/>
              <a:gd name="connsiteY2-16" fmla="*/ 432048 h 432048"/>
              <a:gd name="connsiteX3-17" fmla="*/ 30480 w 10441160"/>
              <a:gd name="connsiteY3-18" fmla="*/ 411728 h 432048"/>
              <a:gd name="connsiteX4-19" fmla="*/ 0 w 10441160"/>
              <a:gd name="connsiteY4-20" fmla="*/ 0 h 432048"/>
              <a:gd name="connsiteX0-21" fmla="*/ 0 w 10441160"/>
              <a:gd name="connsiteY0-22" fmla="*/ 0 h 411728"/>
              <a:gd name="connsiteX1-23" fmla="*/ 10441160 w 10441160"/>
              <a:gd name="connsiteY1-24" fmla="*/ 0 h 411728"/>
              <a:gd name="connsiteX2-25" fmla="*/ 10431000 w 10441160"/>
              <a:gd name="connsiteY2-26" fmla="*/ 391408 h 411728"/>
              <a:gd name="connsiteX3-27" fmla="*/ 30480 w 10441160"/>
              <a:gd name="connsiteY3-28" fmla="*/ 411728 h 411728"/>
              <a:gd name="connsiteX4-29" fmla="*/ 0 w 10441160"/>
              <a:gd name="connsiteY4-30" fmla="*/ 0 h 411728"/>
              <a:gd name="connsiteX0-31" fmla="*/ 0 w 10441160"/>
              <a:gd name="connsiteY0-32" fmla="*/ 0 h 421888"/>
              <a:gd name="connsiteX1-33" fmla="*/ 10441160 w 10441160"/>
              <a:gd name="connsiteY1-34" fmla="*/ 0 h 421888"/>
              <a:gd name="connsiteX2-35" fmla="*/ 10431000 w 10441160"/>
              <a:gd name="connsiteY2-36" fmla="*/ 421888 h 421888"/>
              <a:gd name="connsiteX3-37" fmla="*/ 30480 w 10441160"/>
              <a:gd name="connsiteY3-38" fmla="*/ 411728 h 421888"/>
              <a:gd name="connsiteX4-39" fmla="*/ 0 w 10441160"/>
              <a:gd name="connsiteY4-40" fmla="*/ 0 h 421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41160" h="421888">
                <a:moveTo>
                  <a:pt x="0" y="0"/>
                </a:moveTo>
                <a:lnTo>
                  <a:pt x="10441160" y="0"/>
                </a:lnTo>
                <a:lnTo>
                  <a:pt x="10431000" y="421888"/>
                </a:lnTo>
                <a:lnTo>
                  <a:pt x="30480" y="4117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3"/>
          <p:cNvSpPr/>
          <p:nvPr/>
        </p:nvSpPr>
        <p:spPr bwMode="white">
          <a:xfrm>
            <a:off x="983615" y="5098415"/>
            <a:ext cx="10441305" cy="3924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3"/>
          <p:cNvSpPr/>
          <p:nvPr/>
        </p:nvSpPr>
        <p:spPr bwMode="white">
          <a:xfrm>
            <a:off x="1127448" y="5712048"/>
            <a:ext cx="10441160" cy="421888"/>
          </a:xfrm>
          <a:custGeom>
            <a:avLst/>
            <a:gdLst>
              <a:gd name="connsiteX0" fmla="*/ 0 w 10441160"/>
              <a:gd name="connsiteY0" fmla="*/ 0 h 432048"/>
              <a:gd name="connsiteX1" fmla="*/ 10441160 w 10441160"/>
              <a:gd name="connsiteY1" fmla="*/ 0 h 432048"/>
              <a:gd name="connsiteX2" fmla="*/ 10441160 w 10441160"/>
              <a:gd name="connsiteY2" fmla="*/ 432048 h 432048"/>
              <a:gd name="connsiteX3" fmla="*/ 0 w 10441160"/>
              <a:gd name="connsiteY3" fmla="*/ 432048 h 432048"/>
              <a:gd name="connsiteX4" fmla="*/ 0 w 10441160"/>
              <a:gd name="connsiteY4" fmla="*/ 0 h 432048"/>
              <a:gd name="connsiteX0-1" fmla="*/ 0 w 10441160"/>
              <a:gd name="connsiteY0-2" fmla="*/ 0 h 432048"/>
              <a:gd name="connsiteX1-3" fmla="*/ 10441160 w 10441160"/>
              <a:gd name="connsiteY1-4" fmla="*/ 0 h 432048"/>
              <a:gd name="connsiteX2-5" fmla="*/ 10441160 w 10441160"/>
              <a:gd name="connsiteY2-6" fmla="*/ 432048 h 432048"/>
              <a:gd name="connsiteX3-7" fmla="*/ 0 w 10441160"/>
              <a:gd name="connsiteY3-8" fmla="*/ 432048 h 432048"/>
              <a:gd name="connsiteX4-9" fmla="*/ 0 w 10441160"/>
              <a:gd name="connsiteY4-10" fmla="*/ 0 h 432048"/>
              <a:gd name="connsiteX0-11" fmla="*/ 0 w 10441160"/>
              <a:gd name="connsiteY0-12" fmla="*/ 0 h 432048"/>
              <a:gd name="connsiteX1-13" fmla="*/ 10441160 w 10441160"/>
              <a:gd name="connsiteY1-14" fmla="*/ 0 h 432048"/>
              <a:gd name="connsiteX2-15" fmla="*/ 10441160 w 10441160"/>
              <a:gd name="connsiteY2-16" fmla="*/ 432048 h 432048"/>
              <a:gd name="connsiteX3-17" fmla="*/ 30480 w 10441160"/>
              <a:gd name="connsiteY3-18" fmla="*/ 411728 h 432048"/>
              <a:gd name="connsiteX4-19" fmla="*/ 0 w 10441160"/>
              <a:gd name="connsiteY4-20" fmla="*/ 0 h 432048"/>
              <a:gd name="connsiteX0-21" fmla="*/ 0 w 10441160"/>
              <a:gd name="connsiteY0-22" fmla="*/ 0 h 411728"/>
              <a:gd name="connsiteX1-23" fmla="*/ 10441160 w 10441160"/>
              <a:gd name="connsiteY1-24" fmla="*/ 0 h 411728"/>
              <a:gd name="connsiteX2-25" fmla="*/ 10431000 w 10441160"/>
              <a:gd name="connsiteY2-26" fmla="*/ 391408 h 411728"/>
              <a:gd name="connsiteX3-27" fmla="*/ 30480 w 10441160"/>
              <a:gd name="connsiteY3-28" fmla="*/ 411728 h 411728"/>
              <a:gd name="connsiteX4-29" fmla="*/ 0 w 10441160"/>
              <a:gd name="connsiteY4-30" fmla="*/ 0 h 411728"/>
              <a:gd name="connsiteX0-31" fmla="*/ 0 w 10441160"/>
              <a:gd name="connsiteY0-32" fmla="*/ 0 h 421888"/>
              <a:gd name="connsiteX1-33" fmla="*/ 10441160 w 10441160"/>
              <a:gd name="connsiteY1-34" fmla="*/ 0 h 421888"/>
              <a:gd name="connsiteX2-35" fmla="*/ 10431000 w 10441160"/>
              <a:gd name="connsiteY2-36" fmla="*/ 421888 h 421888"/>
              <a:gd name="connsiteX3-37" fmla="*/ 30480 w 10441160"/>
              <a:gd name="connsiteY3-38" fmla="*/ 411728 h 421888"/>
              <a:gd name="connsiteX4-39" fmla="*/ 0 w 10441160"/>
              <a:gd name="connsiteY4-40" fmla="*/ 0 h 421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41160" h="421888">
                <a:moveTo>
                  <a:pt x="0" y="0"/>
                </a:moveTo>
                <a:lnTo>
                  <a:pt x="10441160" y="0"/>
                </a:lnTo>
                <a:lnTo>
                  <a:pt x="10431000" y="421888"/>
                </a:lnTo>
                <a:lnTo>
                  <a:pt x="30480" y="4117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3"/>
          <p:cNvSpPr/>
          <p:nvPr/>
        </p:nvSpPr>
        <p:spPr bwMode="white">
          <a:xfrm>
            <a:off x="839470" y="6358255"/>
            <a:ext cx="10441305" cy="39116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animBg="1"/>
      <p:bldP spid="10" grpId="0" animBg="1"/>
      <p:bldP spid="11" grpId="0" bldLvl="0" animBg="1"/>
      <p:bldP spid="12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0213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6994" y="2675802"/>
            <a:ext cx="328154" cy="29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237" y="3256709"/>
            <a:ext cx="286083" cy="30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9065" y="4435361"/>
            <a:ext cx="260840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237" y="5016267"/>
            <a:ext cx="286083" cy="30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237" y="6186500"/>
            <a:ext cx="286083" cy="30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1" y="644798"/>
            <a:ext cx="9505058" cy="6107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3429000"/>
            <a:ext cx="501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5167620"/>
            <a:ext cx="501288" cy="49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1348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7593" y="1569565"/>
            <a:ext cx="317870" cy="33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546" y="2879804"/>
            <a:ext cx="364615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6291" y="4180684"/>
            <a:ext cx="289822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2008"/>
            <a:ext cx="11340000" cy="3940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745" y="1783104"/>
            <a:ext cx="371335" cy="32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352" y="3109485"/>
            <a:ext cx="295163" cy="32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48"/>
          <a:stretch>
            <a:fillRect/>
          </a:stretch>
        </p:blipFill>
        <p:spPr>
          <a:xfrm>
            <a:off x="420031" y="4912981"/>
            <a:ext cx="11340000" cy="13243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4187" y="5027264"/>
            <a:ext cx="304685" cy="32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2024-10-15T05:08:50Z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