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24" r:id="rId3"/>
    <p:sldId id="364" r:id="rId4"/>
    <p:sldId id="363" r:id="rId5"/>
    <p:sldId id="362" r:id="rId6"/>
    <p:sldId id="361" r:id="rId7"/>
    <p:sldId id="365" r:id="rId8"/>
    <p:sldId id="360" r:id="rId9"/>
    <p:sldId id="366" r:id="rId10"/>
    <p:sldId id="359" r:id="rId11"/>
    <p:sldId id="358" r:id="rId12"/>
    <p:sldId id="357" r:id="rId13"/>
    <p:sldId id="356" r:id="rId14"/>
    <p:sldId id="367" r:id="rId15"/>
    <p:sldId id="355" r:id="rId16"/>
    <p:sldId id="369" r:id="rId17"/>
    <p:sldId id="368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70" r:id="rId31"/>
    <p:sldId id="342" r:id="rId32"/>
    <p:sldId id="341" r:id="rId33"/>
    <p:sldId id="340" r:id="rId34"/>
    <p:sldId id="371" r:id="rId35"/>
    <p:sldId id="339" r:id="rId36"/>
    <p:sldId id="338" r:id="rId37"/>
    <p:sldId id="372" r:id="rId38"/>
    <p:sldId id="337" r:id="rId39"/>
    <p:sldId id="336" r:id="rId40"/>
    <p:sldId id="335" r:id="rId41"/>
    <p:sldId id="334" r:id="rId42"/>
    <p:sldId id="333" r:id="rId43"/>
    <p:sldId id="373" r:id="rId44"/>
    <p:sldId id="332" r:id="rId45"/>
    <p:sldId id="374" r:id="rId46"/>
    <p:sldId id="330" r:id="rId47"/>
    <p:sldId id="329" r:id="rId48"/>
    <p:sldId id="328" r:id="rId49"/>
    <p:sldId id="327" r:id="rId50"/>
    <p:sldId id="375" r:id="rId51"/>
    <p:sldId id="326" r:id="rId52"/>
    <p:sldId id="325" r:id="rId53"/>
    <p:sldId id="376" r:id="rId54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2903964" y="2924944"/>
            <a:ext cx="6384072" cy="875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1741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096" y="1688998"/>
            <a:ext cx="295163" cy="33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479376" y="2861656"/>
            <a:ext cx="11057992" cy="34675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5257" y="2932583"/>
            <a:ext cx="600223" cy="49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337" y="4077072"/>
            <a:ext cx="56614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>
            <a:fillRect/>
          </a:stretch>
        </p:blipFill>
        <p:spPr>
          <a:xfrm>
            <a:off x="551384" y="1556792"/>
            <a:ext cx="11089232" cy="40474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424" y="155679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480" y="4437112"/>
            <a:ext cx="46699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54"/>
          <a:stretch>
            <a:fillRect/>
          </a:stretch>
        </p:blipFill>
        <p:spPr>
          <a:xfrm>
            <a:off x="487052" y="1332102"/>
            <a:ext cx="10980116" cy="3941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8673" y="3210978"/>
            <a:ext cx="2138841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192" y="4221088"/>
            <a:ext cx="1872208" cy="45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5"/>
          <a:stretch>
            <a:fillRect/>
          </a:stretch>
        </p:blipFill>
        <p:spPr>
          <a:xfrm>
            <a:off x="551384" y="1628800"/>
            <a:ext cx="11268148" cy="4168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320136" y="1988840"/>
            <a:ext cx="878729" cy="45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92144" y="3717032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8208" y="4797152"/>
            <a:ext cx="1440160" cy="38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34"/>
          <a:stretch>
            <a:fillRect/>
          </a:stretch>
        </p:blipFill>
        <p:spPr>
          <a:xfrm>
            <a:off x="479376" y="1700808"/>
            <a:ext cx="11521280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06" b="24996"/>
          <a:stretch>
            <a:fillRect/>
          </a:stretch>
        </p:blipFill>
        <p:spPr>
          <a:xfrm>
            <a:off x="335360" y="1238959"/>
            <a:ext cx="11521280" cy="4768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76"/>
          <a:stretch>
            <a:fillRect/>
          </a:stretch>
        </p:blipFill>
        <p:spPr>
          <a:xfrm>
            <a:off x="426000" y="1486209"/>
            <a:ext cx="11340000" cy="244684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19"/>
          <a:stretch>
            <a:fillRect/>
          </a:stretch>
        </p:blipFill>
        <p:spPr>
          <a:xfrm>
            <a:off x="426000" y="3933056"/>
            <a:ext cx="11340000" cy="1708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27"/>
          <a:stretch>
            <a:fillRect/>
          </a:stretch>
        </p:blipFill>
        <p:spPr>
          <a:xfrm>
            <a:off x="426000" y="1772816"/>
            <a:ext cx="11340000" cy="3506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3994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8221" y="852025"/>
            <a:ext cx="296878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6953" y="1393418"/>
            <a:ext cx="279415" cy="29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6953" y="1926079"/>
            <a:ext cx="279415" cy="29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6953" y="2458739"/>
            <a:ext cx="279415" cy="30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8221" y="2991400"/>
            <a:ext cx="296878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6953" y="3532793"/>
            <a:ext cx="279415" cy="29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6953" y="4065454"/>
            <a:ext cx="279415" cy="29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8221" y="5130775"/>
            <a:ext cx="296878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8221" y="5672168"/>
            <a:ext cx="296878" cy="29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3294" y="6204829"/>
            <a:ext cx="349269" cy="29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38" y="836712"/>
            <a:ext cx="1002132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01360"/>
            <a:ext cx="9892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85" y="3062119"/>
            <a:ext cx="323947" cy="28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917" y="4932232"/>
            <a:ext cx="257496" cy="28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88" y="829489"/>
            <a:ext cx="9850588" cy="6026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76259"/>
            <a:ext cx="11340000" cy="3505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790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266" y="957145"/>
            <a:ext cx="323727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788" y="2719127"/>
            <a:ext cx="304685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181" y="4481109"/>
            <a:ext cx="380856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99" y="900000"/>
            <a:ext cx="112484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758" y="1032289"/>
            <a:ext cx="311669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980" y="4537971"/>
            <a:ext cx="368336" cy="32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13954"/>
            <a:ext cx="11340000" cy="5855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13069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65"/>
          <a:stretch>
            <a:fillRect/>
          </a:stretch>
        </p:blipFill>
        <p:spPr>
          <a:xfrm>
            <a:off x="360000" y="4895396"/>
            <a:ext cx="11340000" cy="171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1"/>
          <a:stretch>
            <a:fillRect/>
          </a:stretch>
        </p:blipFill>
        <p:spPr>
          <a:xfrm>
            <a:off x="479376" y="1982673"/>
            <a:ext cx="11340000" cy="2892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35976"/>
            <a:ext cx="11340000" cy="5661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266" y="1012223"/>
            <a:ext cx="323727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266" y="3290117"/>
            <a:ext cx="323727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369869" y="1916832"/>
            <a:ext cx="11452262" cy="3491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408" y="1922452"/>
            <a:ext cx="432048" cy="49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79"/>
          <a:stretch>
            <a:fillRect/>
          </a:stretch>
        </p:blipFill>
        <p:spPr>
          <a:xfrm>
            <a:off x="407368" y="1739945"/>
            <a:ext cx="11377264" cy="3946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4336" y="1766412"/>
            <a:ext cx="499135" cy="51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37" y="3437271"/>
            <a:ext cx="477527" cy="56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3506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6747" y="967112"/>
            <a:ext cx="278103" cy="30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747" y="2931805"/>
            <a:ext cx="278103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747" y="4887805"/>
            <a:ext cx="278103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45"/>
          <a:stretch>
            <a:fillRect/>
          </a:stretch>
        </p:blipFill>
        <p:spPr>
          <a:xfrm>
            <a:off x="335360" y="1340975"/>
            <a:ext cx="11665296" cy="417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5" y="4185660"/>
            <a:ext cx="11340000" cy="245771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55"/>
          <a:stretch>
            <a:fillRect/>
          </a:stretch>
        </p:blipFill>
        <p:spPr>
          <a:xfrm>
            <a:off x="497215" y="764704"/>
            <a:ext cx="11197570" cy="3420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407368" y="1772816"/>
            <a:ext cx="11377264" cy="3622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/>
          <a:stretch>
            <a:fillRect/>
          </a:stretch>
        </p:blipFill>
        <p:spPr>
          <a:xfrm>
            <a:off x="344991" y="1556792"/>
            <a:ext cx="11502018" cy="4166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7"/>
          <a:stretch>
            <a:fillRect/>
          </a:stretch>
        </p:blipFill>
        <p:spPr>
          <a:xfrm>
            <a:off x="1199458" y="752884"/>
            <a:ext cx="10369150" cy="6035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504" y="836712"/>
            <a:ext cx="505683" cy="47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820" y="3717290"/>
            <a:ext cx="53848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479376" y="1900585"/>
            <a:ext cx="11377264" cy="3527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1926441"/>
            <a:ext cx="432048" cy="42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479376" y="1958518"/>
            <a:ext cx="11377264" cy="3548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424" y="1958518"/>
            <a:ext cx="504056" cy="4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602" y="3732953"/>
            <a:ext cx="559878" cy="4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044016"/>
            <a:ext cx="11340000" cy="18281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37"/>
          <a:stretch>
            <a:fillRect/>
          </a:stretch>
        </p:blipFill>
        <p:spPr>
          <a:xfrm>
            <a:off x="372624" y="2888808"/>
            <a:ext cx="11340000" cy="2988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7586" y="5329770"/>
            <a:ext cx="276120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95"/>
          <a:stretch>
            <a:fillRect/>
          </a:stretch>
        </p:blipFill>
        <p:spPr>
          <a:xfrm>
            <a:off x="744220" y="649605"/>
            <a:ext cx="10855960" cy="2779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7990" y="701040"/>
            <a:ext cx="5499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5270" y="1846580"/>
            <a:ext cx="4635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30"/>
          <a:stretch>
            <a:fillRect/>
          </a:stretch>
        </p:blipFill>
        <p:spPr>
          <a:xfrm>
            <a:off x="746125" y="3392805"/>
            <a:ext cx="10931525" cy="3378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801485" y="5157470"/>
            <a:ext cx="51816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>
            <a:fillRect/>
          </a:stretch>
        </p:blipFill>
        <p:spPr>
          <a:xfrm>
            <a:off x="407368" y="1772816"/>
            <a:ext cx="11377264" cy="30093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3592" y="1772816"/>
            <a:ext cx="432048" cy="51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89377"/>
            <a:ext cx="9937104" cy="620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504" y="1772816"/>
            <a:ext cx="576064" cy="3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3" y="2818109"/>
            <a:ext cx="400890" cy="38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3789527"/>
            <a:ext cx="465002" cy="43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3" y="4760946"/>
            <a:ext cx="392993" cy="54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7721" y="5831998"/>
            <a:ext cx="416682" cy="57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52384" y="1544406"/>
            <a:ext cx="1944216" cy="224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" r="1158" b="1"/>
          <a:stretch>
            <a:fillRect/>
          </a:stretch>
        </p:blipFill>
        <p:spPr>
          <a:xfrm>
            <a:off x="491696" y="1196752"/>
            <a:ext cx="11208608" cy="4216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479376" y="1085928"/>
            <a:ext cx="11233248" cy="4791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335360" y="1636806"/>
            <a:ext cx="11521280" cy="3584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786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296891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592424" y="1891545"/>
            <a:ext cx="437133" cy="2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87794" y="1899359"/>
            <a:ext cx="686923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7738" y="2790106"/>
            <a:ext cx="8342758" cy="42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5500" y="3352685"/>
            <a:ext cx="1264564" cy="34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4475" y="4337196"/>
            <a:ext cx="3270694" cy="33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445" y="4813825"/>
            <a:ext cx="3387784" cy="34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7738" y="6282778"/>
            <a:ext cx="7649834" cy="33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42105"/>
            <a:ext cx="9505056" cy="6057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568" y="4365104"/>
            <a:ext cx="1959438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744" y="5301207"/>
            <a:ext cx="144016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6984" y="5877272"/>
            <a:ext cx="1241916" cy="385440"/>
          </a:xfrm>
          <a:custGeom>
            <a:avLst/>
            <a:gdLst>
              <a:gd name="connsiteX0" fmla="*/ 0 w 1224136"/>
              <a:gd name="connsiteY0" fmla="*/ 0 h 360040"/>
              <a:gd name="connsiteX1" fmla="*/ 1224136 w 1224136"/>
              <a:gd name="connsiteY1" fmla="*/ 0 h 360040"/>
              <a:gd name="connsiteX2" fmla="*/ 1224136 w 1224136"/>
              <a:gd name="connsiteY2" fmla="*/ 360040 h 360040"/>
              <a:gd name="connsiteX3" fmla="*/ 0 w 1224136"/>
              <a:gd name="connsiteY3" fmla="*/ 360040 h 360040"/>
              <a:gd name="connsiteX4" fmla="*/ 0 w 1224136"/>
              <a:gd name="connsiteY4" fmla="*/ 0 h 360040"/>
              <a:gd name="connsiteX0-1" fmla="*/ 0 w 1236836"/>
              <a:gd name="connsiteY0-2" fmla="*/ 0 h 385440"/>
              <a:gd name="connsiteX1-3" fmla="*/ 1224136 w 1236836"/>
              <a:gd name="connsiteY1-4" fmla="*/ 0 h 385440"/>
              <a:gd name="connsiteX2-5" fmla="*/ 1236836 w 1236836"/>
              <a:gd name="connsiteY2-6" fmla="*/ 385440 h 385440"/>
              <a:gd name="connsiteX3-7" fmla="*/ 0 w 1236836"/>
              <a:gd name="connsiteY3-8" fmla="*/ 360040 h 385440"/>
              <a:gd name="connsiteX4-9" fmla="*/ 0 w 1236836"/>
              <a:gd name="connsiteY4-10" fmla="*/ 0 h 385440"/>
              <a:gd name="connsiteX0-11" fmla="*/ 5080 w 1241916"/>
              <a:gd name="connsiteY0-12" fmla="*/ 0 h 385440"/>
              <a:gd name="connsiteX1-13" fmla="*/ 1229216 w 1241916"/>
              <a:gd name="connsiteY1-14" fmla="*/ 0 h 385440"/>
              <a:gd name="connsiteX2-15" fmla="*/ 1241916 w 1241916"/>
              <a:gd name="connsiteY2-16" fmla="*/ 385440 h 385440"/>
              <a:gd name="connsiteX3-17" fmla="*/ 0 w 1241916"/>
              <a:gd name="connsiteY3-18" fmla="*/ 377820 h 385440"/>
              <a:gd name="connsiteX4-19" fmla="*/ 5080 w 1241916"/>
              <a:gd name="connsiteY4-20" fmla="*/ 0 h 3854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41916" h="385440">
                <a:moveTo>
                  <a:pt x="5080" y="0"/>
                </a:moveTo>
                <a:lnTo>
                  <a:pt x="1229216" y="0"/>
                </a:lnTo>
                <a:lnTo>
                  <a:pt x="1241916" y="385440"/>
                </a:lnTo>
                <a:lnTo>
                  <a:pt x="0" y="377820"/>
                </a:lnTo>
                <a:cubicBezTo>
                  <a:pt x="1693" y="251880"/>
                  <a:pt x="3387" y="125940"/>
                  <a:pt x="5080" y="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11" y="836712"/>
            <a:ext cx="111267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39816" y="836712"/>
            <a:ext cx="2436272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6423" y="1565540"/>
            <a:ext cx="1634916" cy="32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843" y="3312858"/>
            <a:ext cx="1307933" cy="40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7466" y="3303514"/>
            <a:ext cx="1625574" cy="33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6327" y="5144272"/>
            <a:ext cx="1989927" cy="2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08099"/>
            <a:ext cx="11340000" cy="4109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2969" y="1503438"/>
            <a:ext cx="1418690" cy="4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9115" y="4420827"/>
            <a:ext cx="1866196" cy="4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>
            <a:fillRect/>
          </a:stretch>
        </p:blipFill>
        <p:spPr>
          <a:xfrm>
            <a:off x="479376" y="1417966"/>
            <a:ext cx="11233248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3833" y="3140968"/>
            <a:ext cx="187220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3140710"/>
            <a:ext cx="5759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7034" y="4941168"/>
            <a:ext cx="1602981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9018" y="4941168"/>
            <a:ext cx="1075213" cy="40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/>
          <a:stretch>
            <a:fillRect/>
          </a:stretch>
        </p:blipFill>
        <p:spPr>
          <a:xfrm>
            <a:off x="365859" y="1196752"/>
            <a:ext cx="11460282" cy="46683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15480" y="2420888"/>
            <a:ext cx="1368152" cy="44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3384" y="2420888"/>
            <a:ext cx="572415" cy="41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8695" y="3645024"/>
            <a:ext cx="714977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9591" y="3645025"/>
            <a:ext cx="817756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5840" y="5373216"/>
            <a:ext cx="2448272" cy="42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8208" y="5301208"/>
            <a:ext cx="720080" cy="44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623392" y="1196752"/>
            <a:ext cx="10800488" cy="4332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448" y="285293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726" y="3933056"/>
            <a:ext cx="4537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15"/>
          <a:stretch>
            <a:fillRect/>
          </a:stretch>
        </p:blipFill>
        <p:spPr>
          <a:xfrm>
            <a:off x="839416" y="692696"/>
            <a:ext cx="10727680" cy="6088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" t="77458"/>
          <a:stretch>
            <a:fillRect/>
          </a:stretch>
        </p:blipFill>
        <p:spPr>
          <a:xfrm>
            <a:off x="477864" y="653895"/>
            <a:ext cx="10802712" cy="18384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2489026"/>
            <a:ext cx="11458575" cy="4324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496" y="4327452"/>
            <a:ext cx="10153128" cy="58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864" y="5041604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612" y="5658902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22" y="6276201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20688"/>
            <a:ext cx="10657184" cy="61960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5400" y="692695"/>
            <a:ext cx="11378776" cy="41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408" y="1225180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224" y="1801244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903" y="2377308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474" y="2935003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384" y="3501008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4077072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384" y="4667545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019" y="5219141"/>
            <a:ext cx="1137877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479376" y="1221475"/>
            <a:ext cx="11233248" cy="46467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1424" y="1340768"/>
            <a:ext cx="4537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3100424"/>
            <a:ext cx="4537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4232280"/>
            <a:ext cx="4537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36"/>
          <a:stretch>
            <a:fillRect/>
          </a:stretch>
        </p:blipFill>
        <p:spPr>
          <a:xfrm>
            <a:off x="479376" y="1195626"/>
            <a:ext cx="11233248" cy="4662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422108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64"/>
          <a:stretch>
            <a:fillRect/>
          </a:stretch>
        </p:blipFill>
        <p:spPr>
          <a:xfrm>
            <a:off x="407368" y="1844824"/>
            <a:ext cx="11233248" cy="34654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416" y="1873902"/>
            <a:ext cx="504056" cy="47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8"/>
          <a:stretch>
            <a:fillRect/>
          </a:stretch>
        </p:blipFill>
        <p:spPr>
          <a:xfrm>
            <a:off x="883211" y="836712"/>
            <a:ext cx="10469373" cy="5833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6888" y="1532579"/>
            <a:ext cx="323727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324" y="3296079"/>
            <a:ext cx="371335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5931" y="4468568"/>
            <a:ext cx="295163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2024-10-15T05:27:06Z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