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02" r:id="rId3"/>
    <p:sldId id="324" r:id="rId4"/>
    <p:sldId id="336" r:id="rId5"/>
    <p:sldId id="335" r:id="rId6"/>
    <p:sldId id="334" r:id="rId7"/>
    <p:sldId id="332" r:id="rId8"/>
    <p:sldId id="331" r:id="rId9"/>
    <p:sldId id="330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78" d="100"/>
          <a:sy n="78" d="100"/>
        </p:scale>
        <p:origin x="1138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handoutMaster" Target="handoutMasters/handoutMaster1.xml"/><Relationship Id="rId15" Type="http://schemas.openxmlformats.org/officeDocument/2006/relationships/notesMaster" Target="notesMasters/notesMaster1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62325" y="3028950"/>
            <a:ext cx="5467350" cy="800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632" y="836712"/>
            <a:ext cx="11340000" cy="573114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605992" y="2057322"/>
            <a:ext cx="2018539" cy="4195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470929" y="2095466"/>
            <a:ext cx="552241" cy="381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938989" y="4899055"/>
            <a:ext cx="875969" cy="4863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328863" y="4851375"/>
            <a:ext cx="2018539" cy="429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851785" y="4899055"/>
            <a:ext cx="552240" cy="381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  <p:bldP spid="9" grpId="0" animBg="1"/>
      <p:bldP spid="1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2542" y="692696"/>
            <a:ext cx="10372050" cy="6126628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2279576" y="6122408"/>
            <a:ext cx="658743" cy="5469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632" y="827550"/>
            <a:ext cx="11340000" cy="569779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052994" y="2047144"/>
            <a:ext cx="399899" cy="419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224883" y="3924177"/>
            <a:ext cx="457027" cy="419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394757" y="5782153"/>
            <a:ext cx="390377" cy="4287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1483412"/>
            <a:ext cx="11340000" cy="389117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939811" y="3724653"/>
            <a:ext cx="2275617" cy="4291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861673"/>
            <a:ext cx="11340000" cy="544764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834068" y="3804545"/>
            <a:ext cx="847405" cy="4285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109685" y="3804545"/>
            <a:ext cx="571284" cy="4285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30894" y="4718835"/>
            <a:ext cx="1304433" cy="4380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206410" y="4728359"/>
            <a:ext cx="1142569" cy="4285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30894" y="5642649"/>
            <a:ext cx="656977" cy="4190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987418" y="5642649"/>
            <a:ext cx="1142569" cy="4285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024676"/>
            <a:ext cx="11340000" cy="478058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468091" y="4195863"/>
            <a:ext cx="828362" cy="4380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076957" y="4195863"/>
            <a:ext cx="780755" cy="4380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632" y="515751"/>
            <a:ext cx="11340000" cy="27516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148208" y="1681366"/>
            <a:ext cx="1361561" cy="4203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414304" y="1786463"/>
            <a:ext cx="1237783" cy="4108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842264" y="1681366"/>
            <a:ext cx="1161612" cy="5159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87201" y="2636789"/>
            <a:ext cx="523677" cy="3821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632" y="3188767"/>
            <a:ext cx="11340000" cy="3696617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1025438" y="6304215"/>
            <a:ext cx="837884" cy="304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758334" y="6180359"/>
            <a:ext cx="828362" cy="4287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443624" y="6237523"/>
            <a:ext cx="885491" cy="3715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animBg="1"/>
      <p:bldP spid="10" grpId="0" animBg="1"/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8331" y="666700"/>
            <a:ext cx="10475338" cy="607466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13466" y="2708921"/>
            <a:ext cx="919037" cy="4284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748300" y="4293097"/>
            <a:ext cx="1723964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328590" y="5301209"/>
            <a:ext cx="1384876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640" y="565091"/>
            <a:ext cx="11340000" cy="4736117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56" b="51808"/>
          <a:stretch>
            <a:fillRect/>
          </a:stretch>
        </p:blipFill>
        <p:spPr>
          <a:xfrm>
            <a:off x="516640" y="5229200"/>
            <a:ext cx="11340000" cy="165618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705053" y="5361535"/>
            <a:ext cx="1380604" cy="5241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4208"/>
          <a:stretch>
            <a:fillRect/>
          </a:stretch>
        </p:blipFill>
        <p:spPr>
          <a:xfrm>
            <a:off x="426000" y="836712"/>
            <a:ext cx="11340000" cy="171058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597133" y="1889768"/>
            <a:ext cx="1237783" cy="428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2547297"/>
            <a:ext cx="11340000" cy="3774441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5748468" y="2823708"/>
            <a:ext cx="904534" cy="4289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635219" y="5635476"/>
            <a:ext cx="1418690" cy="5242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836712"/>
            <a:ext cx="11340000" cy="57533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201743" y="4065845"/>
            <a:ext cx="1237783" cy="419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505673" y="4065845"/>
            <a:ext cx="1256825" cy="419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87488" y="4941168"/>
            <a:ext cx="2162517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1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65</cp:revision>
  <dcterms:created xsi:type="dcterms:W3CDTF">2015-09-16T06:44:00Z</dcterms:created>
  <dcterms:modified xsi:type="dcterms:W3CDTF">2024-10-15T03:28:37Z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