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4450" y="2986087"/>
            <a:ext cx="95631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407368" y="1446472"/>
            <a:ext cx="11377264" cy="421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3268890"/>
            <a:ext cx="792088" cy="5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235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4464" y="1795254"/>
            <a:ext cx="352292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46117"/>
            <a:ext cx="11340000" cy="5823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3330" y="3524237"/>
            <a:ext cx="399899" cy="4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48880"/>
            <a:ext cx="11340000" cy="2563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095" y="2529933"/>
            <a:ext cx="333249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3"/>
          <a:stretch>
            <a:fillRect/>
          </a:stretch>
        </p:blipFill>
        <p:spPr>
          <a:xfrm>
            <a:off x="1559496" y="560590"/>
            <a:ext cx="9361040" cy="6252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26458"/>
            <a:ext cx="11340000" cy="4805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14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3531" y="1742128"/>
            <a:ext cx="1790025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387" y="4334633"/>
            <a:ext cx="2551738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843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337" y="1372640"/>
            <a:ext cx="1790025" cy="5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322" y="3022109"/>
            <a:ext cx="2285138" cy="5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8997" y="4681112"/>
            <a:ext cx="1599596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27817"/>
            <a:ext cx="11340000" cy="4261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9687" y="4168766"/>
            <a:ext cx="1837632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3" y="4941168"/>
            <a:ext cx="744200" cy="4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40475"/>
            <a:ext cx="11340000" cy="4980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4952" y="2145206"/>
            <a:ext cx="542720" cy="37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3541" y="2145206"/>
            <a:ext cx="1685289" cy="46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3743" y="2211870"/>
            <a:ext cx="828362" cy="3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8730" y="2926136"/>
            <a:ext cx="2370831" cy="41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9209" y="4564186"/>
            <a:ext cx="1885239" cy="5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87017" y="4564186"/>
            <a:ext cx="1142569" cy="42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18509"/>
            <a:ext cx="11340000" cy="5002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7327" y="2057181"/>
            <a:ext cx="1228261" cy="4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314" y="2162001"/>
            <a:ext cx="980705" cy="4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7830" y="2057181"/>
            <a:ext cx="2199445" cy="51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8334" y="4534748"/>
            <a:ext cx="1885239" cy="5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5992" y="4525219"/>
            <a:ext cx="2028060" cy="4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5992" y="4582393"/>
            <a:ext cx="552241" cy="37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7"/>
          <a:stretch>
            <a:fillRect/>
          </a:stretch>
        </p:blipFill>
        <p:spPr>
          <a:xfrm>
            <a:off x="983432" y="1772816"/>
            <a:ext cx="10597240" cy="205880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31" y="3657804"/>
            <a:ext cx="10945216" cy="32001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18700" y="5373217"/>
            <a:ext cx="6773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48"/>
          <a:stretch>
            <a:fillRect/>
          </a:stretch>
        </p:blipFill>
        <p:spPr>
          <a:xfrm>
            <a:off x="983432" y="620688"/>
            <a:ext cx="10597240" cy="123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251570" y="1276915"/>
            <a:ext cx="11688860" cy="430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