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38" r:id="rId4"/>
    <p:sldId id="337" r:id="rId5"/>
    <p:sldId id="336" r:id="rId6"/>
    <p:sldId id="335" r:id="rId7"/>
    <p:sldId id="334" r:id="rId8"/>
    <p:sldId id="333" r:id="rId9"/>
    <p:sldId id="340" r:id="rId10"/>
    <p:sldId id="332" r:id="rId11"/>
    <p:sldId id="331" r:id="rId12"/>
    <p:sldId id="330" r:id="rId13"/>
    <p:sldId id="339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6" autoAdjust="0"/>
    <p:restoredTop sz="94660"/>
  </p:normalViewPr>
  <p:slideViewPr>
    <p:cSldViewPr showGuides="1">
      <p:cViewPr varScale="1">
        <p:scale>
          <a:sx n="78" d="100"/>
          <a:sy n="78" d="100"/>
        </p:scale>
        <p:origin x="81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271" b="39010"/>
          <a:stretch>
            <a:fillRect/>
          </a:stretch>
        </p:blipFill>
        <p:spPr>
          <a:xfrm>
            <a:off x="55725" y="2167934"/>
            <a:ext cx="12080550" cy="12961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526" t="67767" r="14671"/>
          <a:stretch>
            <a:fillRect/>
          </a:stretch>
        </p:blipFill>
        <p:spPr>
          <a:xfrm>
            <a:off x="3035660" y="3608094"/>
            <a:ext cx="6120680" cy="6850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269" y="753914"/>
            <a:ext cx="9345268" cy="6033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78"/>
          <a:stretch>
            <a:fillRect/>
          </a:stretch>
        </p:blipFill>
        <p:spPr>
          <a:xfrm>
            <a:off x="626281" y="1336408"/>
            <a:ext cx="10939438" cy="4185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6327" y="3277078"/>
            <a:ext cx="376588" cy="41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49"/>
          <a:stretch>
            <a:fillRect/>
          </a:stretch>
        </p:blipFill>
        <p:spPr>
          <a:xfrm>
            <a:off x="695400" y="836712"/>
            <a:ext cx="10939438" cy="16108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0086" y="1877275"/>
            <a:ext cx="376588" cy="41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991"/>
          <a:stretch>
            <a:fillRect/>
          </a:stretch>
        </p:blipFill>
        <p:spPr>
          <a:xfrm>
            <a:off x="695400" y="2636912"/>
            <a:ext cx="11111430" cy="324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17"/>
          <a:stretch>
            <a:fillRect/>
          </a:stretch>
        </p:blipFill>
        <p:spPr>
          <a:xfrm>
            <a:off x="623392" y="1052736"/>
            <a:ext cx="10945216" cy="4957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40" y="2060848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032" y="764704"/>
            <a:ext cx="963193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22631" y="3103810"/>
            <a:ext cx="1035170" cy="35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3910" y="5272946"/>
            <a:ext cx="735941" cy="35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94"/>
          <a:stretch>
            <a:fillRect/>
          </a:stretch>
        </p:blipFill>
        <p:spPr>
          <a:xfrm>
            <a:off x="1127448" y="694752"/>
            <a:ext cx="10343654" cy="61050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4709" y="1493867"/>
            <a:ext cx="1053605" cy="52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82070" y="3095951"/>
            <a:ext cx="636525" cy="46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1473" y="5373216"/>
            <a:ext cx="2012805" cy="53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63750" y="2295525"/>
            <a:ext cx="203263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1484784"/>
            <a:ext cx="11340000" cy="51195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33681" y="4259046"/>
            <a:ext cx="2275617" cy="52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5193" y="5107531"/>
            <a:ext cx="2104231" cy="52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469"/>
          <a:stretch>
            <a:fillRect/>
          </a:stretch>
        </p:blipFill>
        <p:spPr>
          <a:xfrm>
            <a:off x="372624" y="894326"/>
            <a:ext cx="11393974" cy="727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90741"/>
            <a:ext cx="11340000" cy="51745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1936" y="1324276"/>
            <a:ext cx="314206" cy="30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4506" y="2067583"/>
            <a:ext cx="971183" cy="41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245" y="659434"/>
            <a:ext cx="10405340" cy="60785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44510" y="3429000"/>
            <a:ext cx="155194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6000" y="4004945"/>
            <a:ext cx="1144270" cy="36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92395" y="4580890"/>
            <a:ext cx="90360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86835" y="5589270"/>
            <a:ext cx="115379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83632" y="6309320"/>
            <a:ext cx="1776467" cy="35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44563" y="650721"/>
            <a:ext cx="3027818" cy="69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612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5538" y="2329387"/>
            <a:ext cx="961663" cy="29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9594" y="3568189"/>
            <a:ext cx="561763" cy="30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4757" y="4197119"/>
            <a:ext cx="1475818" cy="362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86445" y="4826050"/>
            <a:ext cx="1085440" cy="29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53397" y="5445451"/>
            <a:ext cx="1628161" cy="362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01398"/>
            <a:ext cx="11340000" cy="4371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1088" y="2430096"/>
            <a:ext cx="514156" cy="29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1693" y="2506294"/>
            <a:ext cx="647455" cy="21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7032" y="2306274"/>
            <a:ext cx="1604287" cy="48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07386" y="3677826"/>
            <a:ext cx="780755" cy="29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4111" y="3706400"/>
            <a:ext cx="628413" cy="26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16454" y="5001754"/>
            <a:ext cx="428463" cy="21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78116" y="5001754"/>
            <a:ext cx="866448" cy="21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96806" y="5001754"/>
            <a:ext cx="418942" cy="21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760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58292" y="2286602"/>
            <a:ext cx="618891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5496" y="2362965"/>
            <a:ext cx="1190176" cy="2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3506" y="2362965"/>
            <a:ext cx="799798" cy="2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01214" y="4157511"/>
            <a:ext cx="1066397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19753" y="4157511"/>
            <a:ext cx="1114005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20688"/>
            <a:ext cx="970930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212881"/>
            <a:ext cx="11340000" cy="43763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98"/>
          <a:stretch>
            <a:fillRect/>
          </a:stretch>
        </p:blipFill>
        <p:spPr>
          <a:xfrm>
            <a:off x="551384" y="1226088"/>
            <a:ext cx="11377264" cy="45298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02"/>
          <a:stretch>
            <a:fillRect/>
          </a:stretch>
        </p:blipFill>
        <p:spPr>
          <a:xfrm>
            <a:off x="479376" y="1501925"/>
            <a:ext cx="11521280" cy="4389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2024-10-15T02:47:52Z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