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4" r:id="rId2"/>
    <p:sldId id="34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33" autoAdjust="0"/>
    <p:restoredTop sz="94660"/>
  </p:normalViewPr>
  <p:slideViewPr>
    <p:cSldViewPr showGuides="1">
      <p:cViewPr varScale="1">
        <p:scale>
          <a:sx n="78" d="100"/>
          <a:sy n="78" d="100"/>
        </p:scale>
        <p:origin x="97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2F0415-CE11-032F-F234-2B59DEDF9F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33" b="23989"/>
          <a:stretch/>
        </p:blipFill>
        <p:spPr>
          <a:xfrm>
            <a:off x="2831956" y="2996952"/>
            <a:ext cx="6528088" cy="8008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85CD68-906A-1E15-F3C8-AE4F901D17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1467"/>
            <a:ext cx="11340000" cy="446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56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23C225-AA0F-0A1D-E1A9-A878F20A04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80728"/>
            <a:ext cx="11340000" cy="328335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E2777DD-6B05-A5F1-1D90-120311A3A3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523"/>
          <a:stretch/>
        </p:blipFill>
        <p:spPr>
          <a:xfrm>
            <a:off x="444632" y="4149080"/>
            <a:ext cx="11196586" cy="172819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94E84C-0571-690D-0662-86AE91020BAB}"/>
              </a:ext>
            </a:extLst>
          </p:cNvPr>
          <p:cNvSpPr/>
          <p:nvPr/>
        </p:nvSpPr>
        <p:spPr bwMode="white">
          <a:xfrm>
            <a:off x="930056" y="4274030"/>
            <a:ext cx="710366" cy="62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195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2777DD-6B05-A5F1-1D90-120311A3A3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4" t="27146" r="2375"/>
          <a:stretch/>
        </p:blipFill>
        <p:spPr>
          <a:xfrm>
            <a:off x="611072" y="1196752"/>
            <a:ext cx="10969856" cy="49467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D57630-DF21-ACAA-FD1C-2AA3FFA720D0}"/>
              </a:ext>
            </a:extLst>
          </p:cNvPr>
          <p:cNvSpPr/>
          <p:nvPr/>
        </p:nvSpPr>
        <p:spPr bwMode="white">
          <a:xfrm>
            <a:off x="1055440" y="1196752"/>
            <a:ext cx="720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AE489A-43EB-B252-D7B8-0A1721C0C714}"/>
              </a:ext>
            </a:extLst>
          </p:cNvPr>
          <p:cNvSpPr/>
          <p:nvPr/>
        </p:nvSpPr>
        <p:spPr bwMode="white">
          <a:xfrm>
            <a:off x="1025601" y="2924944"/>
            <a:ext cx="83977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6C3DC7-9666-1FF7-DB9C-D4575D741EBD}"/>
              </a:ext>
            </a:extLst>
          </p:cNvPr>
          <p:cNvSpPr/>
          <p:nvPr/>
        </p:nvSpPr>
        <p:spPr bwMode="white">
          <a:xfrm>
            <a:off x="1136454" y="4653136"/>
            <a:ext cx="63906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69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1CCB18-D236-48C9-EF5C-38D1DEFCF5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1340000" cy="51871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C86AAB-2D9E-96FF-5ECF-AA92C74AE3EC}"/>
              </a:ext>
            </a:extLst>
          </p:cNvPr>
          <p:cNvSpPr/>
          <p:nvPr/>
        </p:nvSpPr>
        <p:spPr bwMode="white">
          <a:xfrm>
            <a:off x="1577922" y="1204311"/>
            <a:ext cx="361813" cy="41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406B92-0900-20F1-AE46-700A9C087C86}"/>
              </a:ext>
            </a:extLst>
          </p:cNvPr>
          <p:cNvSpPr/>
          <p:nvPr/>
        </p:nvSpPr>
        <p:spPr bwMode="white">
          <a:xfrm>
            <a:off x="1558879" y="2920648"/>
            <a:ext cx="390377" cy="42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C8032C-BF8C-CE32-4066-8F41C3640D04}"/>
              </a:ext>
            </a:extLst>
          </p:cNvPr>
          <p:cNvSpPr/>
          <p:nvPr/>
        </p:nvSpPr>
        <p:spPr bwMode="white">
          <a:xfrm>
            <a:off x="1577922" y="4646521"/>
            <a:ext cx="361813" cy="41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82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14F99B-BB1F-3046-B40E-BBA92A3EEC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3358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28E166-B0F0-3030-FD13-32359DA67A4C}"/>
              </a:ext>
            </a:extLst>
          </p:cNvPr>
          <p:cNvSpPr/>
          <p:nvPr/>
        </p:nvSpPr>
        <p:spPr bwMode="white">
          <a:xfrm>
            <a:off x="1170275" y="1584305"/>
            <a:ext cx="457027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CC366D-8BD9-D484-5145-3772D4B11D65}"/>
              </a:ext>
            </a:extLst>
          </p:cNvPr>
          <p:cNvSpPr/>
          <p:nvPr/>
        </p:nvSpPr>
        <p:spPr bwMode="white">
          <a:xfrm>
            <a:off x="1198839" y="3290070"/>
            <a:ext cx="399899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3E30CE-F7DE-252C-4899-F9950876CFBF}"/>
              </a:ext>
            </a:extLst>
          </p:cNvPr>
          <p:cNvSpPr/>
          <p:nvPr/>
        </p:nvSpPr>
        <p:spPr bwMode="white">
          <a:xfrm>
            <a:off x="1208361" y="5024423"/>
            <a:ext cx="399899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392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2F4018-4FEA-DC18-870A-8660D9DFA8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23158"/>
            <a:ext cx="10225136" cy="6190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37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93E1DE-D262-3693-E605-B04A40C556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940010"/>
            <a:ext cx="11340000" cy="52252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B69F7C-F5E1-A1A9-1FC8-C36DC13ACC40}"/>
              </a:ext>
            </a:extLst>
          </p:cNvPr>
          <p:cNvSpPr/>
          <p:nvPr/>
        </p:nvSpPr>
        <p:spPr bwMode="white">
          <a:xfrm>
            <a:off x="9351314" y="1187925"/>
            <a:ext cx="1437731" cy="41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050A78-04E7-CE07-48E7-3B97FEE7B4A3}"/>
              </a:ext>
            </a:extLst>
          </p:cNvPr>
          <p:cNvSpPr/>
          <p:nvPr/>
        </p:nvSpPr>
        <p:spPr bwMode="white">
          <a:xfrm>
            <a:off x="1515193" y="4620600"/>
            <a:ext cx="1856675" cy="524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B0DE80-E8EA-8911-C85C-6EA0E4532B92}"/>
              </a:ext>
            </a:extLst>
          </p:cNvPr>
          <p:cNvSpPr/>
          <p:nvPr/>
        </p:nvSpPr>
        <p:spPr bwMode="white">
          <a:xfrm>
            <a:off x="6542498" y="5478769"/>
            <a:ext cx="2047103" cy="41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05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EA913B-FD44-5D1F-7A84-D313322CD6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06973"/>
            <a:ext cx="11340000" cy="508632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953C0A-6B3E-23F8-794E-334381A07150}"/>
              </a:ext>
            </a:extLst>
          </p:cNvPr>
          <p:cNvSpPr/>
          <p:nvPr/>
        </p:nvSpPr>
        <p:spPr bwMode="white">
          <a:xfrm>
            <a:off x="9356672" y="2892913"/>
            <a:ext cx="1561511" cy="533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F13E84-5243-9570-65D2-FFE48A95A033}"/>
              </a:ext>
            </a:extLst>
          </p:cNvPr>
          <p:cNvSpPr/>
          <p:nvPr/>
        </p:nvSpPr>
        <p:spPr bwMode="white">
          <a:xfrm>
            <a:off x="2320349" y="5464649"/>
            <a:ext cx="875969" cy="4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67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BBC206-3204-17E9-B0CE-C746FA4756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52" y="548680"/>
            <a:ext cx="10353908" cy="63189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78D081-DC30-D24F-9DE2-03D0C4ADD2C8}"/>
              </a:ext>
            </a:extLst>
          </p:cNvPr>
          <p:cNvSpPr/>
          <p:nvPr/>
        </p:nvSpPr>
        <p:spPr bwMode="white">
          <a:xfrm>
            <a:off x="8256240" y="764704"/>
            <a:ext cx="2376264" cy="49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DAD7D8-570A-0CD1-CFC7-7CE56C379BA6}"/>
              </a:ext>
            </a:extLst>
          </p:cNvPr>
          <p:cNvSpPr/>
          <p:nvPr/>
        </p:nvSpPr>
        <p:spPr bwMode="white">
          <a:xfrm>
            <a:off x="9011264" y="3068960"/>
            <a:ext cx="1333208" cy="534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7125CF-9D05-013F-2002-1C8C8997E345}"/>
              </a:ext>
            </a:extLst>
          </p:cNvPr>
          <p:cNvSpPr/>
          <p:nvPr/>
        </p:nvSpPr>
        <p:spPr bwMode="white">
          <a:xfrm>
            <a:off x="4007768" y="4635346"/>
            <a:ext cx="2016224" cy="449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853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017D06-A633-6327-1E59-1555C26733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984224"/>
            <a:ext cx="11340000" cy="52530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ACA8D1-EC41-B55F-2BB9-32F2AD7D03FC}"/>
              </a:ext>
            </a:extLst>
          </p:cNvPr>
          <p:cNvSpPr/>
          <p:nvPr/>
        </p:nvSpPr>
        <p:spPr bwMode="white">
          <a:xfrm>
            <a:off x="8646729" y="1844825"/>
            <a:ext cx="1553727" cy="60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58F224-1D99-8DA7-9909-DBC931CBA9BD}"/>
              </a:ext>
            </a:extLst>
          </p:cNvPr>
          <p:cNvSpPr/>
          <p:nvPr/>
        </p:nvSpPr>
        <p:spPr bwMode="white">
          <a:xfrm>
            <a:off x="9084714" y="3739473"/>
            <a:ext cx="1970931" cy="429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0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1FE9CA-509A-5972-F22F-8F3C863983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92696"/>
            <a:ext cx="11340000" cy="570831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3A40CA-F87A-C779-D424-4608808F65BB}"/>
              </a:ext>
            </a:extLst>
          </p:cNvPr>
          <p:cNvSpPr/>
          <p:nvPr/>
        </p:nvSpPr>
        <p:spPr bwMode="white">
          <a:xfrm>
            <a:off x="2740113" y="2427107"/>
            <a:ext cx="704584" cy="29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52E997-6765-31B1-F36E-F64F81334D44}"/>
              </a:ext>
            </a:extLst>
          </p:cNvPr>
          <p:cNvSpPr/>
          <p:nvPr/>
        </p:nvSpPr>
        <p:spPr bwMode="white">
          <a:xfrm>
            <a:off x="1778451" y="3599264"/>
            <a:ext cx="1199697" cy="29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56FC63-F464-E04A-91C3-C40A52A9D363}"/>
              </a:ext>
            </a:extLst>
          </p:cNvPr>
          <p:cNvSpPr/>
          <p:nvPr/>
        </p:nvSpPr>
        <p:spPr bwMode="white">
          <a:xfrm>
            <a:off x="5091902" y="4190108"/>
            <a:ext cx="847405" cy="29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646B8F-96B0-9519-6D72-020963EB6F85}"/>
              </a:ext>
            </a:extLst>
          </p:cNvPr>
          <p:cNvSpPr/>
          <p:nvPr/>
        </p:nvSpPr>
        <p:spPr bwMode="white">
          <a:xfrm>
            <a:off x="9709786" y="4771422"/>
            <a:ext cx="1494861" cy="37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A32142-E114-F6F3-AC83-3903387EEFC2}"/>
              </a:ext>
            </a:extLst>
          </p:cNvPr>
          <p:cNvSpPr/>
          <p:nvPr/>
        </p:nvSpPr>
        <p:spPr bwMode="white">
          <a:xfrm>
            <a:off x="4158803" y="5934049"/>
            <a:ext cx="1618639" cy="304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78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261C89-C251-DFFC-3291-C6BF46A64C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900000"/>
            <a:ext cx="11340000" cy="52868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BF65A3-4FDB-BDFB-0AAB-D0CF35A4EA2F}"/>
              </a:ext>
            </a:extLst>
          </p:cNvPr>
          <p:cNvSpPr/>
          <p:nvPr/>
        </p:nvSpPr>
        <p:spPr bwMode="white">
          <a:xfrm>
            <a:off x="3257611" y="1614444"/>
            <a:ext cx="1837632" cy="295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299239-FE5A-E71A-5E29-CFE644A3C4C3}"/>
              </a:ext>
            </a:extLst>
          </p:cNvPr>
          <p:cNvSpPr/>
          <p:nvPr/>
        </p:nvSpPr>
        <p:spPr bwMode="white">
          <a:xfrm>
            <a:off x="6256855" y="2786134"/>
            <a:ext cx="647455" cy="295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943BC3-7D48-A030-6AF5-7C9825DF4F2B}"/>
              </a:ext>
            </a:extLst>
          </p:cNvPr>
          <p:cNvSpPr/>
          <p:nvPr/>
        </p:nvSpPr>
        <p:spPr bwMode="white">
          <a:xfrm>
            <a:off x="4961943" y="3957823"/>
            <a:ext cx="2161360" cy="36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AB7D7C-0817-309A-C90B-5055EFAC88E4}"/>
              </a:ext>
            </a:extLst>
          </p:cNvPr>
          <p:cNvSpPr/>
          <p:nvPr/>
        </p:nvSpPr>
        <p:spPr bwMode="white">
          <a:xfrm>
            <a:off x="8332523" y="5129513"/>
            <a:ext cx="1180654" cy="36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02B4AA-D15E-F8AB-DEEA-FCF15C5F15F7}"/>
              </a:ext>
            </a:extLst>
          </p:cNvPr>
          <p:cNvSpPr/>
          <p:nvPr/>
        </p:nvSpPr>
        <p:spPr bwMode="white">
          <a:xfrm>
            <a:off x="2791062" y="5710595"/>
            <a:ext cx="2427959" cy="37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996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82E888-9FF0-B8BE-4269-E2CD597EE0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699992"/>
            <a:ext cx="11340000" cy="36012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F83C10-2D15-BB22-2523-3E14A9026895}"/>
              </a:ext>
            </a:extLst>
          </p:cNvPr>
          <p:cNvSpPr/>
          <p:nvPr/>
        </p:nvSpPr>
        <p:spPr bwMode="white">
          <a:xfrm>
            <a:off x="7281415" y="4234181"/>
            <a:ext cx="2256574" cy="371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924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7DE5FD-0FA0-9741-66AF-8C3516A9AB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40571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3A0C6D-5632-F692-C093-A295BD8F89A9}"/>
              </a:ext>
            </a:extLst>
          </p:cNvPr>
          <p:cNvSpPr/>
          <p:nvPr/>
        </p:nvSpPr>
        <p:spPr bwMode="white">
          <a:xfrm>
            <a:off x="2225546" y="2170493"/>
            <a:ext cx="1951889" cy="30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D4C65C-D2A9-3EB6-A1C0-F346944FDC88}"/>
              </a:ext>
            </a:extLst>
          </p:cNvPr>
          <p:cNvSpPr/>
          <p:nvPr/>
        </p:nvSpPr>
        <p:spPr bwMode="white">
          <a:xfrm>
            <a:off x="6310231" y="2751441"/>
            <a:ext cx="2332745" cy="30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5CE342-5850-D0DA-995D-43315241802B}"/>
              </a:ext>
            </a:extLst>
          </p:cNvPr>
          <p:cNvSpPr/>
          <p:nvPr/>
        </p:nvSpPr>
        <p:spPr bwMode="white">
          <a:xfrm>
            <a:off x="3111037" y="3160961"/>
            <a:ext cx="1754819" cy="485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DD2387-B1BD-7A87-213D-79348306401F}"/>
              </a:ext>
            </a:extLst>
          </p:cNvPr>
          <p:cNvSpPr/>
          <p:nvPr/>
        </p:nvSpPr>
        <p:spPr bwMode="white">
          <a:xfrm>
            <a:off x="1197234" y="4513334"/>
            <a:ext cx="2780251" cy="30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473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46C9E8-A95F-B94D-D68F-E89D5F3D04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340768"/>
            <a:ext cx="12192000" cy="3587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2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8C6704-2579-2BBD-E569-5F14E58E43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04474"/>
            <a:ext cx="11340000" cy="4249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39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27B258-BA6A-1C39-18BC-8936228076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5131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52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4143F0-44C3-2B6A-74FD-A4FD6E9C8E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04474"/>
            <a:ext cx="11340000" cy="4249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56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64</cp:revision>
  <dcterms:created xsi:type="dcterms:W3CDTF">2015-09-16T06:44:00Z</dcterms:created>
  <dcterms:modified xsi:type="dcterms:W3CDTF">2024-10-14T14:01:01Z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