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75" y="2947987"/>
            <a:ext cx="96202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32390"/>
            <a:ext cx="11340000" cy="439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>
            <a:fillRect/>
          </a:stretch>
        </p:blipFill>
        <p:spPr>
          <a:xfrm>
            <a:off x="1271464" y="836712"/>
            <a:ext cx="9289032" cy="554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0834" y="1160730"/>
            <a:ext cx="457027" cy="41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7962" y="2971424"/>
            <a:ext cx="352292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7962" y="4782118"/>
            <a:ext cx="352292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37990"/>
            <a:ext cx="11340000" cy="5299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4095" y="1138144"/>
            <a:ext cx="399899" cy="4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4095" y="2939532"/>
            <a:ext cx="380856" cy="4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095" y="4750451"/>
            <a:ext cx="399899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7"/>
          <a:stretch>
            <a:fillRect/>
          </a:stretch>
        </p:blipFill>
        <p:spPr>
          <a:xfrm>
            <a:off x="2063550" y="545008"/>
            <a:ext cx="8640962" cy="6401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5491" y="618837"/>
            <a:ext cx="546173" cy="57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218" y="2204865"/>
            <a:ext cx="470446" cy="62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5491" y="3838732"/>
            <a:ext cx="546173" cy="59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073" y="5431036"/>
            <a:ext cx="485591" cy="59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33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08847"/>
            <a:ext cx="11340000" cy="55724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4714" y="3789040"/>
            <a:ext cx="2699078" cy="60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3304" y="4923910"/>
            <a:ext cx="1704332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1202" cy="6210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774" y="836712"/>
            <a:ext cx="2114249" cy="5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396" y="2564904"/>
            <a:ext cx="17378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258" y="3439039"/>
            <a:ext cx="1438262" cy="49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5720" y="6021288"/>
            <a:ext cx="21241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5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1491" y="1545271"/>
            <a:ext cx="2237531" cy="4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005" y="4253177"/>
            <a:ext cx="1904282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5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2675" y="2005890"/>
            <a:ext cx="1171134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068" y="3741045"/>
            <a:ext cx="1342518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65639"/>
            <a:ext cx="11340000" cy="4151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39191" y="3193863"/>
            <a:ext cx="1209219" cy="36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0929" y="3803271"/>
            <a:ext cx="980705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1382" y="5041132"/>
            <a:ext cx="2018539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93360"/>
            <a:ext cx="11340000" cy="365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370" y="2022197"/>
            <a:ext cx="818841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471" y="3175919"/>
            <a:ext cx="1837632" cy="3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1826" y="4444060"/>
            <a:ext cx="1171133" cy="33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97356"/>
            <a:ext cx="11340000" cy="3863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6630" y="4845539"/>
            <a:ext cx="2608866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228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335" y="1661551"/>
            <a:ext cx="2256574" cy="3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952" y="2899618"/>
            <a:ext cx="2627909" cy="3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0987" y="4137685"/>
            <a:ext cx="2028060" cy="3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3455" y="4756718"/>
            <a:ext cx="2427959" cy="36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5" y="764704"/>
            <a:ext cx="113141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30525"/>
            <a:ext cx="11340000" cy="3596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4"/>
          <a:stretch>
            <a:fillRect/>
          </a:stretch>
        </p:blipFill>
        <p:spPr>
          <a:xfrm>
            <a:off x="1271464" y="692696"/>
            <a:ext cx="9998926" cy="616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" r="2155"/>
          <a:stretch>
            <a:fillRect/>
          </a:stretch>
        </p:blipFill>
        <p:spPr>
          <a:xfrm>
            <a:off x="1184350" y="620687"/>
            <a:ext cx="9808194" cy="6281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