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42"/>
  </p:handoutMasterIdLst>
  <p:sldIdLst>
    <p:sldId id="363" r:id="rId3"/>
    <p:sldId id="362" r:id="rId4"/>
    <p:sldId id="361" r:id="rId5"/>
    <p:sldId id="360" r:id="rId6"/>
    <p:sldId id="359" r:id="rId7"/>
    <p:sldId id="358" r:id="rId8"/>
    <p:sldId id="357" r:id="rId9"/>
    <p:sldId id="355" r:id="rId10"/>
    <p:sldId id="364" r:id="rId11"/>
    <p:sldId id="353" r:id="rId13"/>
    <p:sldId id="352" r:id="rId14"/>
    <p:sldId id="351" r:id="rId15"/>
    <p:sldId id="350" r:id="rId16"/>
    <p:sldId id="349" r:id="rId17"/>
    <p:sldId id="365" r:id="rId18"/>
    <p:sldId id="347" r:id="rId19"/>
    <p:sldId id="366" r:id="rId20"/>
    <p:sldId id="345" r:id="rId21"/>
    <p:sldId id="367" r:id="rId22"/>
    <p:sldId id="343" r:id="rId23"/>
    <p:sldId id="342" r:id="rId24"/>
    <p:sldId id="341" r:id="rId25"/>
    <p:sldId id="340" r:id="rId26"/>
    <p:sldId id="339" r:id="rId27"/>
    <p:sldId id="36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69" r:id="rId38"/>
    <p:sldId id="370" r:id="rId39"/>
    <p:sldId id="326" r:id="rId40"/>
    <p:sldId id="325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3237" y="3028950"/>
            <a:ext cx="61055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3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/>
          <a:stretch>
            <a:fillRect/>
          </a:stretch>
        </p:blipFill>
        <p:spPr>
          <a:xfrm>
            <a:off x="839416" y="836712"/>
            <a:ext cx="10873902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88032"/>
            <a:ext cx="11340000" cy="358686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553"/>
          <a:stretch>
            <a:fillRect/>
          </a:stretch>
        </p:blipFill>
        <p:spPr>
          <a:xfrm>
            <a:off x="444632" y="4833993"/>
            <a:ext cx="11340000" cy="899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7"/>
          <a:stretch>
            <a:fillRect/>
          </a:stretch>
        </p:blipFill>
        <p:spPr>
          <a:xfrm>
            <a:off x="479376" y="1916832"/>
            <a:ext cx="11340000" cy="3535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651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9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1900968"/>
            <a:ext cx="10009112" cy="7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9848" y="3016331"/>
            <a:ext cx="2580302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4722743"/>
            <a:ext cx="10081120" cy="6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5733256"/>
            <a:ext cx="4795154" cy="6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2009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0009" y="2824122"/>
            <a:ext cx="573854" cy="27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3813" y="2721325"/>
            <a:ext cx="1798649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2991" y="5231287"/>
            <a:ext cx="316904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6240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4149080"/>
            <a:ext cx="9793088" cy="59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4941169"/>
            <a:ext cx="8207212" cy="73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" b="24988"/>
          <a:stretch>
            <a:fillRect/>
          </a:stretch>
        </p:blipFill>
        <p:spPr>
          <a:xfrm>
            <a:off x="407368" y="672529"/>
            <a:ext cx="11665296" cy="551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34"/>
          <a:stretch>
            <a:fillRect/>
          </a:stretch>
        </p:blipFill>
        <p:spPr>
          <a:xfrm>
            <a:off x="407368" y="548680"/>
            <a:ext cx="11634710" cy="18196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1"/>
          <a:stretch>
            <a:fillRect/>
          </a:stretch>
        </p:blipFill>
        <p:spPr>
          <a:xfrm>
            <a:off x="419200" y="2368365"/>
            <a:ext cx="11340000" cy="451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94" y="605365"/>
            <a:ext cx="9843158" cy="6331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95128"/>
            <a:ext cx="11340000" cy="55182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53"/>
          <a:stretch>
            <a:fillRect/>
          </a:stretch>
        </p:blipFill>
        <p:spPr>
          <a:xfrm>
            <a:off x="551384" y="692696"/>
            <a:ext cx="11340000" cy="784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662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718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3511"/>
            <a:ext cx="11340000" cy="4607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93617"/>
            <a:ext cx="11340000" cy="3807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4658" y="3812525"/>
            <a:ext cx="1504382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7051" y="4747723"/>
            <a:ext cx="1304433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353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343472" y="3199670"/>
            <a:ext cx="10225136" cy="64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4077072"/>
            <a:ext cx="10585175" cy="69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5002230"/>
            <a:ext cx="8784976" cy="71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15453"/>
            <a:ext cx="11340000" cy="55378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03660" y="1932285"/>
            <a:ext cx="6112820" cy="61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3917919"/>
            <a:ext cx="352292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72816"/>
            <a:ext cx="11340000" cy="3985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8309" y="3005672"/>
            <a:ext cx="3196939" cy="57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4048" y="3869768"/>
            <a:ext cx="10585176" cy="69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522" y="4949888"/>
            <a:ext cx="6557269" cy="57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44" y="476672"/>
            <a:ext cx="10892172" cy="639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697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06874"/>
            <a:ext cx="10107736" cy="635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3880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19818"/>
            <a:ext cx="11340000" cy="3853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43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0"/>
          <a:stretch>
            <a:fillRect/>
          </a:stretch>
        </p:blipFill>
        <p:spPr>
          <a:xfrm>
            <a:off x="426000" y="5036528"/>
            <a:ext cx="11523760" cy="870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/>
          <a:stretch>
            <a:fillRect/>
          </a:stretch>
        </p:blipFill>
        <p:spPr>
          <a:xfrm>
            <a:off x="504104" y="911048"/>
            <a:ext cx="11424544" cy="583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r="1405"/>
          <a:stretch>
            <a:fillRect/>
          </a:stretch>
        </p:blipFill>
        <p:spPr>
          <a:xfrm>
            <a:off x="1104060" y="764704"/>
            <a:ext cx="10104508" cy="6231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10448"/>
            <a:ext cx="11340000" cy="49388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06864" y="4043504"/>
            <a:ext cx="9865095" cy="69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376" y="5051616"/>
            <a:ext cx="10632543" cy="68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8911"/>
            <a:ext cx="11340000" cy="40283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501008"/>
            <a:ext cx="9937104" cy="80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4509120"/>
            <a:ext cx="10369152" cy="80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29352"/>
            <a:ext cx="11012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3282" y="2970319"/>
            <a:ext cx="5704501" cy="49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447" y="4842528"/>
            <a:ext cx="5435041" cy="48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215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44128" y="3581736"/>
            <a:ext cx="10009112" cy="64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5053" y="4703499"/>
            <a:ext cx="6293652" cy="52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6" y="620688"/>
            <a:ext cx="10801202" cy="6029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19744"/>
            <a:ext cx="11340000" cy="454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5772"/>
            <a:ext cx="11340000" cy="448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476672"/>
            <a:ext cx="11340000" cy="181660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2293273"/>
            <a:ext cx="11340000" cy="4469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7561" y="5276303"/>
            <a:ext cx="1075919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7812" y="5171468"/>
            <a:ext cx="1475818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906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18832" y="2024822"/>
            <a:ext cx="10297144" cy="5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785" y="2708920"/>
            <a:ext cx="9505056" cy="74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45723" y="4855942"/>
            <a:ext cx="1466297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77842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1484784"/>
            <a:ext cx="9505056" cy="74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2348880"/>
            <a:ext cx="9505056" cy="74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20" y="4869160"/>
            <a:ext cx="9505056" cy="74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7817" y="5750932"/>
            <a:ext cx="9505056" cy="7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2024-10-15T04:02:19Z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