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24" r:id="rId3"/>
    <p:sldId id="364" r:id="rId4"/>
    <p:sldId id="363" r:id="rId5"/>
    <p:sldId id="362" r:id="rId6"/>
    <p:sldId id="361" r:id="rId7"/>
    <p:sldId id="360" r:id="rId8"/>
    <p:sldId id="365" r:id="rId9"/>
    <p:sldId id="366" r:id="rId10"/>
    <p:sldId id="358" r:id="rId11"/>
    <p:sldId id="357" r:id="rId12"/>
    <p:sldId id="356" r:id="rId13"/>
    <p:sldId id="367" r:id="rId14"/>
    <p:sldId id="355" r:id="rId15"/>
    <p:sldId id="354" r:id="rId16"/>
    <p:sldId id="353" r:id="rId17"/>
    <p:sldId id="352" r:id="rId18"/>
    <p:sldId id="351" r:id="rId19"/>
    <p:sldId id="368" r:id="rId20"/>
    <p:sldId id="350" r:id="rId21"/>
    <p:sldId id="349" r:id="rId22"/>
    <p:sldId id="348" r:id="rId23"/>
    <p:sldId id="347" r:id="rId24"/>
    <p:sldId id="346" r:id="rId25"/>
    <p:sldId id="345" r:id="rId26"/>
    <p:sldId id="344" r:id="rId27"/>
    <p:sldId id="343" r:id="rId28"/>
    <p:sldId id="369" r:id="rId29"/>
    <p:sldId id="342" r:id="rId30"/>
    <p:sldId id="370" r:id="rId31"/>
    <p:sldId id="341" r:id="rId32"/>
    <p:sldId id="340" r:id="rId33"/>
    <p:sldId id="339" r:id="rId34"/>
    <p:sldId id="338" r:id="rId35"/>
    <p:sldId id="337" r:id="rId36"/>
    <p:sldId id="336" r:id="rId37"/>
    <p:sldId id="371" r:id="rId38"/>
    <p:sldId id="335" r:id="rId39"/>
    <p:sldId id="372" r:id="rId40"/>
    <p:sldId id="334" r:id="rId41"/>
    <p:sldId id="333" r:id="rId42"/>
    <p:sldId id="332" r:id="rId43"/>
    <p:sldId id="331" r:id="rId44"/>
    <p:sldId id="330" r:id="rId45"/>
    <p:sldId id="329" r:id="rId46"/>
    <p:sldId id="328" r:id="rId47"/>
    <p:sldId id="327" r:id="rId48"/>
    <p:sldId id="326" r:id="rId49"/>
    <p:sldId id="373" r:id="rId50"/>
    <p:sldId id="325" r:id="rId51"/>
    <p:sldId id="374" r:id="rId52"/>
    <p:sldId id="375" r:id="rId53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2996952"/>
            <a:ext cx="6384072" cy="819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704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18" y="984906"/>
            <a:ext cx="323727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540" y="2899102"/>
            <a:ext cx="304685" cy="32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018" y="5422793"/>
            <a:ext cx="314206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26"/>
          <a:stretch>
            <a:fillRect/>
          </a:stretch>
        </p:blipFill>
        <p:spPr>
          <a:xfrm>
            <a:off x="756770" y="1122768"/>
            <a:ext cx="10667822" cy="4612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6865" y="3789040"/>
            <a:ext cx="792088" cy="4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0961" y="4509120"/>
            <a:ext cx="1656184" cy="4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9"/>
          <a:stretch>
            <a:fillRect/>
          </a:stretch>
        </p:blipFill>
        <p:spPr>
          <a:xfrm>
            <a:off x="911424" y="1354513"/>
            <a:ext cx="10463852" cy="4654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34457" y="1556792"/>
            <a:ext cx="877084" cy="390118"/>
          </a:xfrm>
          <a:custGeom>
            <a:avLst/>
            <a:gdLst>
              <a:gd name="connsiteX0" fmla="*/ 0 w 792088"/>
              <a:gd name="connsiteY0" fmla="*/ 0 h 415035"/>
              <a:gd name="connsiteX1" fmla="*/ 792088 w 792088"/>
              <a:gd name="connsiteY1" fmla="*/ 0 h 415035"/>
              <a:gd name="connsiteX2" fmla="*/ 792088 w 792088"/>
              <a:gd name="connsiteY2" fmla="*/ 415035 h 415035"/>
              <a:gd name="connsiteX3" fmla="*/ 0 w 792088"/>
              <a:gd name="connsiteY3" fmla="*/ 415035 h 415035"/>
              <a:gd name="connsiteX4" fmla="*/ 0 w 792088"/>
              <a:gd name="connsiteY4" fmla="*/ 0 h 415035"/>
              <a:gd name="connsiteX0-1" fmla="*/ 45719 w 837807"/>
              <a:gd name="connsiteY0-2" fmla="*/ 0 h 415035"/>
              <a:gd name="connsiteX1-3" fmla="*/ 837807 w 837807"/>
              <a:gd name="connsiteY1-4" fmla="*/ 0 h 415035"/>
              <a:gd name="connsiteX2-5" fmla="*/ 837807 w 837807"/>
              <a:gd name="connsiteY2-6" fmla="*/ 415035 h 415035"/>
              <a:gd name="connsiteX3-7" fmla="*/ 0 w 837807"/>
              <a:gd name="connsiteY3-8" fmla="*/ 382498 h 415035"/>
              <a:gd name="connsiteX4-9" fmla="*/ 45719 w 837807"/>
              <a:gd name="connsiteY4-10" fmla="*/ 0 h 415035"/>
              <a:gd name="connsiteX0-11" fmla="*/ 45719 w 858034"/>
              <a:gd name="connsiteY0-12" fmla="*/ 0 h 382498"/>
              <a:gd name="connsiteX1-13" fmla="*/ 837807 w 858034"/>
              <a:gd name="connsiteY1-14" fmla="*/ 0 h 382498"/>
              <a:gd name="connsiteX2-15" fmla="*/ 858034 w 858034"/>
              <a:gd name="connsiteY2-16" fmla="*/ 378688 h 382498"/>
              <a:gd name="connsiteX3-17" fmla="*/ 0 w 858034"/>
              <a:gd name="connsiteY3-18" fmla="*/ 382498 h 382498"/>
              <a:gd name="connsiteX4-19" fmla="*/ 45719 w 858034"/>
              <a:gd name="connsiteY4-20" fmla="*/ 0 h 382498"/>
              <a:gd name="connsiteX0-21" fmla="*/ 45719 w 877084"/>
              <a:gd name="connsiteY0-22" fmla="*/ 0 h 390118"/>
              <a:gd name="connsiteX1-23" fmla="*/ 837807 w 877084"/>
              <a:gd name="connsiteY1-24" fmla="*/ 0 h 390118"/>
              <a:gd name="connsiteX2-25" fmla="*/ 877084 w 877084"/>
              <a:gd name="connsiteY2-26" fmla="*/ 390118 h 390118"/>
              <a:gd name="connsiteX3-27" fmla="*/ 0 w 877084"/>
              <a:gd name="connsiteY3-28" fmla="*/ 382498 h 390118"/>
              <a:gd name="connsiteX4-29" fmla="*/ 45719 w 877084"/>
              <a:gd name="connsiteY4-30" fmla="*/ 0 h 3901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7084" h="390118">
                <a:moveTo>
                  <a:pt x="45719" y="0"/>
                </a:moveTo>
                <a:lnTo>
                  <a:pt x="837807" y="0"/>
                </a:lnTo>
                <a:lnTo>
                  <a:pt x="877084" y="390118"/>
                </a:lnTo>
                <a:lnTo>
                  <a:pt x="0" y="382498"/>
                </a:lnTo>
                <a:lnTo>
                  <a:pt x="45719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3449" y="3013965"/>
            <a:ext cx="1656184" cy="4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6200" y="4673417"/>
            <a:ext cx="1656184" cy="4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161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015"/>
            <a:ext cx="11340000" cy="43678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05"/>
          <a:stretch>
            <a:fillRect/>
          </a:stretch>
        </p:blipFill>
        <p:spPr>
          <a:xfrm>
            <a:off x="353184" y="5445536"/>
            <a:ext cx="11340000" cy="64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1"/>
          <a:stretch>
            <a:fillRect/>
          </a:stretch>
        </p:blipFill>
        <p:spPr>
          <a:xfrm>
            <a:off x="426000" y="943549"/>
            <a:ext cx="11340000" cy="250374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83"/>
          <a:stretch>
            <a:fillRect/>
          </a:stretch>
        </p:blipFill>
        <p:spPr>
          <a:xfrm>
            <a:off x="426000" y="3447296"/>
            <a:ext cx="11354458" cy="33251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16" y="3464600"/>
            <a:ext cx="504056" cy="54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221088"/>
            <a:ext cx="504056" cy="54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968" y="5496785"/>
            <a:ext cx="504056" cy="54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0"/>
          <a:stretch>
            <a:fillRect/>
          </a:stretch>
        </p:blipFill>
        <p:spPr>
          <a:xfrm>
            <a:off x="551384" y="1036883"/>
            <a:ext cx="11424656" cy="52465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440" y="1124743"/>
            <a:ext cx="432048" cy="48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914" y="2407524"/>
            <a:ext cx="386566" cy="50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914" y="3031419"/>
            <a:ext cx="458572" cy="46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8914" y="3739166"/>
            <a:ext cx="458572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071" y="4390642"/>
            <a:ext cx="425415" cy="55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8914" y="5061082"/>
            <a:ext cx="458573" cy="45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494" y="5631951"/>
            <a:ext cx="567993" cy="65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78"/>
          <a:stretch>
            <a:fillRect/>
          </a:stretch>
        </p:blipFill>
        <p:spPr>
          <a:xfrm>
            <a:off x="1127448" y="692696"/>
            <a:ext cx="10078052" cy="597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2"/>
          <a:stretch>
            <a:fillRect/>
          </a:stretch>
        </p:blipFill>
        <p:spPr>
          <a:xfrm>
            <a:off x="549850" y="2106996"/>
            <a:ext cx="11092300" cy="2644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4109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78" y="764704"/>
            <a:ext cx="96636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0442" y="3053467"/>
            <a:ext cx="275872" cy="29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42" y="4903957"/>
            <a:ext cx="275872" cy="28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96490"/>
            <a:ext cx="11340000" cy="3665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>
            <a:fillRect/>
          </a:stretch>
        </p:blipFill>
        <p:spPr>
          <a:xfrm>
            <a:off x="1487488" y="968026"/>
            <a:ext cx="9721080" cy="5289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544" y="1052736"/>
            <a:ext cx="602816" cy="55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6" y="4346622"/>
            <a:ext cx="684345" cy="52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00" y="1057580"/>
            <a:ext cx="11653200" cy="4998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432" y="1057581"/>
            <a:ext cx="530808" cy="48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2831397"/>
            <a:ext cx="530809" cy="55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4281376"/>
            <a:ext cx="559373" cy="51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570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35"/>
          <a:stretch>
            <a:fillRect/>
          </a:stretch>
        </p:blipFill>
        <p:spPr>
          <a:xfrm>
            <a:off x="407368" y="908720"/>
            <a:ext cx="11377264" cy="547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425573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65"/>
          <a:stretch>
            <a:fillRect/>
          </a:stretch>
        </p:blipFill>
        <p:spPr>
          <a:xfrm>
            <a:off x="426000" y="1145190"/>
            <a:ext cx="11367970" cy="699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354570" y="1552994"/>
            <a:ext cx="11482860" cy="3752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43" y="1522658"/>
            <a:ext cx="406633" cy="59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8" y="3429000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329930" y="1700808"/>
            <a:ext cx="11532140" cy="36992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1700808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335360" y="1772816"/>
            <a:ext cx="11701184" cy="3794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392" y="184482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407367" y="1628800"/>
            <a:ext cx="11377266" cy="37114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5400" y="1772816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2339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1456" y="1037781"/>
            <a:ext cx="328079" cy="43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1457" y="2999517"/>
            <a:ext cx="274968" cy="29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1457" y="4952649"/>
            <a:ext cx="274968" cy="29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9429"/>
            <a:ext cx="10801200" cy="59591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34"/>
          <a:stretch>
            <a:fillRect/>
          </a:stretch>
        </p:blipFill>
        <p:spPr>
          <a:xfrm>
            <a:off x="767408" y="6300600"/>
            <a:ext cx="11055042" cy="5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5"/>
          <a:stretch>
            <a:fillRect/>
          </a:stretch>
        </p:blipFill>
        <p:spPr>
          <a:xfrm>
            <a:off x="568479" y="1052736"/>
            <a:ext cx="11055042" cy="528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3139"/>
            <a:ext cx="11340000" cy="55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10" y="1134576"/>
            <a:ext cx="323727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532" y="2972771"/>
            <a:ext cx="304685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19" y="664527"/>
            <a:ext cx="10250334" cy="6068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56" y="700375"/>
            <a:ext cx="432048" cy="4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70" y="718243"/>
            <a:ext cx="10004610" cy="596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81" y="836713"/>
            <a:ext cx="447928" cy="34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2" y="2924945"/>
            <a:ext cx="423120" cy="38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04"/>
          <a:stretch>
            <a:fillRect/>
          </a:stretch>
        </p:blipFill>
        <p:spPr>
          <a:xfrm>
            <a:off x="551385" y="1443550"/>
            <a:ext cx="11089230" cy="39296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57974" y="3315758"/>
            <a:ext cx="846338" cy="50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96"/>
          <a:stretch>
            <a:fillRect/>
          </a:stretch>
        </p:blipFill>
        <p:spPr>
          <a:xfrm>
            <a:off x="479376" y="1650374"/>
            <a:ext cx="11233248" cy="39338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672831" y="2905673"/>
            <a:ext cx="846338" cy="50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>
            <a:fillRect/>
          </a:stretch>
        </p:blipFill>
        <p:spPr>
          <a:xfrm>
            <a:off x="191344" y="1650226"/>
            <a:ext cx="11671720" cy="3557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894" y="1650227"/>
            <a:ext cx="361730" cy="5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928" y="38610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>
            <a:off x="479376" y="1139761"/>
            <a:ext cx="11377262" cy="45784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3140968"/>
            <a:ext cx="576064" cy="53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6" r="9414"/>
          <a:stretch>
            <a:fillRect/>
          </a:stretch>
        </p:blipFill>
        <p:spPr>
          <a:xfrm>
            <a:off x="959748" y="1411349"/>
            <a:ext cx="10272504" cy="4035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5441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8213" y="2023138"/>
            <a:ext cx="272460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240" y="3089318"/>
            <a:ext cx="248419" cy="27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173" y="4147482"/>
            <a:ext cx="312527" cy="28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8213" y="4676564"/>
            <a:ext cx="272460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173" y="5750761"/>
            <a:ext cx="312527" cy="27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352" y="4808647"/>
            <a:ext cx="2016224" cy="18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77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9" y="700974"/>
            <a:ext cx="10801202" cy="6143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44" y="836712"/>
            <a:ext cx="94332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0518" y="2010312"/>
            <a:ext cx="380182" cy="2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4703" y="2089609"/>
            <a:ext cx="213852" cy="20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7158" y="2996952"/>
            <a:ext cx="757299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4323" y="4151339"/>
            <a:ext cx="1401922" cy="2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9788" y="4509120"/>
            <a:ext cx="3888432" cy="51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46177" y="6284436"/>
            <a:ext cx="6803681" cy="34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56681"/>
            <a:ext cx="10513168" cy="6084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80" y="4951861"/>
            <a:ext cx="1440160" cy="43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8" y="5661248"/>
            <a:ext cx="782716" cy="37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024" y="6165304"/>
            <a:ext cx="1152128" cy="44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70289"/>
            <a:ext cx="11340000" cy="3117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4338" y="3243098"/>
            <a:ext cx="1171133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3859" y="3789041"/>
            <a:ext cx="983749" cy="49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5747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1656437"/>
            <a:ext cx="1218740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2352251"/>
            <a:ext cx="666498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853" y="3523194"/>
            <a:ext cx="1551989" cy="4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589" y="4792365"/>
            <a:ext cx="1371083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4760" y="5975711"/>
            <a:ext cx="1656725" cy="47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480956" y="1360946"/>
            <a:ext cx="11015644" cy="4332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7033" y="3284984"/>
            <a:ext cx="1718073" cy="35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1835" y="3356992"/>
            <a:ext cx="719893" cy="3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9896" y="5085184"/>
            <a:ext cx="433628" cy="46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1030" y="5085184"/>
            <a:ext cx="972694" cy="46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479376" y="1412776"/>
            <a:ext cx="11233248" cy="43376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303912" y="2060848"/>
            <a:ext cx="1224136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49410" y="2060848"/>
            <a:ext cx="978837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696" y="3429000"/>
            <a:ext cx="1080120" cy="37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5844" y="3356992"/>
            <a:ext cx="908268" cy="44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9978" y="4646843"/>
            <a:ext cx="1030198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3740" y="4646843"/>
            <a:ext cx="817488" cy="414885"/>
          </a:xfrm>
          <a:custGeom>
            <a:avLst/>
            <a:gdLst>
              <a:gd name="connsiteX0" fmla="*/ 0 w 792088"/>
              <a:gd name="connsiteY0" fmla="*/ 0 h 397105"/>
              <a:gd name="connsiteX1" fmla="*/ 792088 w 792088"/>
              <a:gd name="connsiteY1" fmla="*/ 0 h 397105"/>
              <a:gd name="connsiteX2" fmla="*/ 792088 w 792088"/>
              <a:gd name="connsiteY2" fmla="*/ 397105 h 397105"/>
              <a:gd name="connsiteX3" fmla="*/ 0 w 792088"/>
              <a:gd name="connsiteY3" fmla="*/ 397105 h 397105"/>
              <a:gd name="connsiteX4" fmla="*/ 0 w 792088"/>
              <a:gd name="connsiteY4" fmla="*/ 0 h 397105"/>
              <a:gd name="connsiteX0-1" fmla="*/ 0 w 814948"/>
              <a:gd name="connsiteY0-2" fmla="*/ 0 h 414885"/>
              <a:gd name="connsiteX1-3" fmla="*/ 792088 w 814948"/>
              <a:gd name="connsiteY1-4" fmla="*/ 0 h 414885"/>
              <a:gd name="connsiteX2-5" fmla="*/ 814948 w 814948"/>
              <a:gd name="connsiteY2-6" fmla="*/ 414885 h 414885"/>
              <a:gd name="connsiteX3-7" fmla="*/ 0 w 814948"/>
              <a:gd name="connsiteY3-8" fmla="*/ 397105 h 414885"/>
              <a:gd name="connsiteX4-9" fmla="*/ 0 w 814948"/>
              <a:gd name="connsiteY4-10" fmla="*/ 0 h 414885"/>
              <a:gd name="connsiteX0-11" fmla="*/ 2540 w 817488"/>
              <a:gd name="connsiteY0-12" fmla="*/ 0 h 414885"/>
              <a:gd name="connsiteX1-13" fmla="*/ 794628 w 817488"/>
              <a:gd name="connsiteY1-14" fmla="*/ 0 h 414885"/>
              <a:gd name="connsiteX2-15" fmla="*/ 817488 w 817488"/>
              <a:gd name="connsiteY2-16" fmla="*/ 414885 h 414885"/>
              <a:gd name="connsiteX3-17" fmla="*/ 0 w 817488"/>
              <a:gd name="connsiteY3-18" fmla="*/ 407265 h 414885"/>
              <a:gd name="connsiteX4-19" fmla="*/ 2540 w 817488"/>
              <a:gd name="connsiteY4-20" fmla="*/ 0 h 4148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7488" h="414885">
                <a:moveTo>
                  <a:pt x="2540" y="0"/>
                </a:moveTo>
                <a:lnTo>
                  <a:pt x="794628" y="0"/>
                </a:lnTo>
                <a:lnTo>
                  <a:pt x="817488" y="414885"/>
                </a:lnTo>
                <a:lnTo>
                  <a:pt x="0" y="407265"/>
                </a:lnTo>
                <a:cubicBezTo>
                  <a:pt x="847" y="271510"/>
                  <a:pt x="1693" y="135755"/>
                  <a:pt x="2540" y="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05351"/>
            <a:ext cx="10061522" cy="6224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46" y="836712"/>
            <a:ext cx="10378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3450" y="2711333"/>
            <a:ext cx="270137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450" y="4481324"/>
            <a:ext cx="270137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879" y="5074227"/>
            <a:ext cx="339850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022" y="5658411"/>
            <a:ext cx="296279" cy="3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3450" y="6260034"/>
            <a:ext cx="270137" cy="2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76337"/>
            <a:ext cx="114300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17600" y="1772920"/>
            <a:ext cx="10641330" cy="561600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641041" h="564800">
                <a:moveTo>
                  <a:pt x="9832" y="0"/>
                </a:moveTo>
                <a:lnTo>
                  <a:pt x="10621376" y="0"/>
                </a:lnTo>
                <a:lnTo>
                  <a:pt x="10641041" y="564800"/>
                </a:lnTo>
                <a:lnTo>
                  <a:pt x="0" y="564800"/>
                </a:lnTo>
                <a:lnTo>
                  <a:pt x="983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2"/>
          <p:cNvSpPr/>
          <p:nvPr/>
        </p:nvSpPr>
        <p:spPr bwMode="white">
          <a:xfrm>
            <a:off x="412750" y="2479675"/>
            <a:ext cx="11309350" cy="4968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2"/>
          <p:cNvSpPr/>
          <p:nvPr/>
        </p:nvSpPr>
        <p:spPr bwMode="white">
          <a:xfrm>
            <a:off x="396875" y="3066415"/>
            <a:ext cx="11309350" cy="5724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2"/>
          <p:cNvSpPr/>
          <p:nvPr/>
        </p:nvSpPr>
        <p:spPr bwMode="white">
          <a:xfrm>
            <a:off x="380999" y="3692825"/>
            <a:ext cx="11309635" cy="604129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04129"/>
              <a:gd name="connsiteX1-53" fmla="*/ 11289970 w 11309635"/>
              <a:gd name="connsiteY1-54" fmla="*/ 0 h 604129"/>
              <a:gd name="connsiteX2-55" fmla="*/ 11309635 w 11309635"/>
              <a:gd name="connsiteY2-56" fmla="*/ 604129 h 604129"/>
              <a:gd name="connsiteX3-57" fmla="*/ 9833 w 11309635"/>
              <a:gd name="connsiteY3-58" fmla="*/ 604129 h 604129"/>
              <a:gd name="connsiteX4-59" fmla="*/ 0 w 11309635"/>
              <a:gd name="connsiteY4-60" fmla="*/ 9832 h 6041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309635" h="604129">
                <a:moveTo>
                  <a:pt x="0" y="9832"/>
                </a:moveTo>
                <a:lnTo>
                  <a:pt x="11289970" y="0"/>
                </a:lnTo>
                <a:lnTo>
                  <a:pt x="11309635" y="604129"/>
                </a:lnTo>
                <a:lnTo>
                  <a:pt x="9833" y="604129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2"/>
          <p:cNvSpPr/>
          <p:nvPr/>
        </p:nvSpPr>
        <p:spPr bwMode="white">
          <a:xfrm>
            <a:off x="381000" y="4358005"/>
            <a:ext cx="11429365" cy="601980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2"/>
          <p:cNvSpPr/>
          <p:nvPr/>
        </p:nvSpPr>
        <p:spPr bwMode="white">
          <a:xfrm>
            <a:off x="381000" y="5077460"/>
            <a:ext cx="11289665" cy="5328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845393"/>
            <a:ext cx="11439525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392" y="764704"/>
            <a:ext cx="11289970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2"/>
          <p:cNvSpPr/>
          <p:nvPr/>
        </p:nvSpPr>
        <p:spPr bwMode="white">
          <a:xfrm>
            <a:off x="376236" y="1412776"/>
            <a:ext cx="11439525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2"/>
          <p:cNvSpPr/>
          <p:nvPr/>
        </p:nvSpPr>
        <p:spPr bwMode="white">
          <a:xfrm>
            <a:off x="346700" y="2060848"/>
            <a:ext cx="11566662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2"/>
          <p:cNvSpPr/>
          <p:nvPr/>
        </p:nvSpPr>
        <p:spPr bwMode="white">
          <a:xfrm>
            <a:off x="422654" y="2724412"/>
            <a:ext cx="11289970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2"/>
          <p:cNvSpPr/>
          <p:nvPr/>
        </p:nvSpPr>
        <p:spPr bwMode="white">
          <a:xfrm>
            <a:off x="372403" y="3381718"/>
            <a:ext cx="11443358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2"/>
          <p:cNvSpPr/>
          <p:nvPr/>
        </p:nvSpPr>
        <p:spPr bwMode="white">
          <a:xfrm>
            <a:off x="404989" y="4041793"/>
            <a:ext cx="11289970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2"/>
          <p:cNvSpPr/>
          <p:nvPr/>
        </p:nvSpPr>
        <p:spPr bwMode="white">
          <a:xfrm>
            <a:off x="350645" y="4701868"/>
            <a:ext cx="11465115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2"/>
          <p:cNvSpPr/>
          <p:nvPr/>
        </p:nvSpPr>
        <p:spPr bwMode="white">
          <a:xfrm>
            <a:off x="191344" y="5361943"/>
            <a:ext cx="11722018" cy="601926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3362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3362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2"/>
          <p:cNvSpPr/>
          <p:nvPr/>
        </p:nvSpPr>
        <p:spPr bwMode="white">
          <a:xfrm>
            <a:off x="198851" y="5995426"/>
            <a:ext cx="11289970" cy="631423"/>
          </a:xfrm>
          <a:custGeom>
            <a:avLst/>
            <a:gdLst>
              <a:gd name="connsiteX0" fmla="*/ 0 w 10611544"/>
              <a:gd name="connsiteY0" fmla="*/ 0 h 515639"/>
              <a:gd name="connsiteX1" fmla="*/ 10611544 w 10611544"/>
              <a:gd name="connsiteY1" fmla="*/ 0 h 515639"/>
              <a:gd name="connsiteX2" fmla="*/ 10611544 w 10611544"/>
              <a:gd name="connsiteY2" fmla="*/ 515639 h 515639"/>
              <a:gd name="connsiteX3" fmla="*/ 0 w 10611544"/>
              <a:gd name="connsiteY3" fmla="*/ 515639 h 515639"/>
              <a:gd name="connsiteX4" fmla="*/ 0 w 10611544"/>
              <a:gd name="connsiteY4" fmla="*/ 0 h 515639"/>
              <a:gd name="connsiteX0-1" fmla="*/ 9832 w 10621376"/>
              <a:gd name="connsiteY0-2" fmla="*/ 0 h 564800"/>
              <a:gd name="connsiteX1-3" fmla="*/ 10621376 w 10621376"/>
              <a:gd name="connsiteY1-4" fmla="*/ 0 h 564800"/>
              <a:gd name="connsiteX2-5" fmla="*/ 10621376 w 10621376"/>
              <a:gd name="connsiteY2-6" fmla="*/ 515639 h 564800"/>
              <a:gd name="connsiteX3-7" fmla="*/ 0 w 10621376"/>
              <a:gd name="connsiteY3-8" fmla="*/ 564800 h 564800"/>
              <a:gd name="connsiteX4-9" fmla="*/ 9832 w 10621376"/>
              <a:gd name="connsiteY4-10" fmla="*/ 0 h 564800"/>
              <a:gd name="connsiteX0-11" fmla="*/ 9832 w 10641041"/>
              <a:gd name="connsiteY0-12" fmla="*/ 0 h 564800"/>
              <a:gd name="connsiteX1-13" fmla="*/ 10621376 w 10641041"/>
              <a:gd name="connsiteY1-14" fmla="*/ 0 h 564800"/>
              <a:gd name="connsiteX2-15" fmla="*/ 10641041 w 10641041"/>
              <a:gd name="connsiteY2-16" fmla="*/ 564800 h 564800"/>
              <a:gd name="connsiteX3-17" fmla="*/ 0 w 10641041"/>
              <a:gd name="connsiteY3-18" fmla="*/ 564800 h 564800"/>
              <a:gd name="connsiteX4-19" fmla="*/ 9832 w 10641041"/>
              <a:gd name="connsiteY4-20" fmla="*/ 0 h 564800"/>
              <a:gd name="connsiteX0-21" fmla="*/ 0 w 10631209"/>
              <a:gd name="connsiteY0-22" fmla="*/ 0 h 623794"/>
              <a:gd name="connsiteX1-23" fmla="*/ 10611544 w 10631209"/>
              <a:gd name="connsiteY1-24" fmla="*/ 0 h 623794"/>
              <a:gd name="connsiteX2-25" fmla="*/ 10631209 w 10631209"/>
              <a:gd name="connsiteY2-26" fmla="*/ 564800 h 623794"/>
              <a:gd name="connsiteX3-27" fmla="*/ 0 w 10631209"/>
              <a:gd name="connsiteY3-28" fmla="*/ 623794 h 623794"/>
              <a:gd name="connsiteX4-29" fmla="*/ 0 w 10631209"/>
              <a:gd name="connsiteY4-30" fmla="*/ 0 h 623794"/>
              <a:gd name="connsiteX0-31" fmla="*/ 0 w 11309635"/>
              <a:gd name="connsiteY0-32" fmla="*/ 0 h 623794"/>
              <a:gd name="connsiteX1-33" fmla="*/ 10611544 w 11309635"/>
              <a:gd name="connsiteY1-34" fmla="*/ 0 h 623794"/>
              <a:gd name="connsiteX2-35" fmla="*/ 11309635 w 11309635"/>
              <a:gd name="connsiteY2-36" fmla="*/ 594297 h 623794"/>
              <a:gd name="connsiteX3-37" fmla="*/ 0 w 11309635"/>
              <a:gd name="connsiteY3-38" fmla="*/ 623794 h 623794"/>
              <a:gd name="connsiteX4-39" fmla="*/ 0 w 11309635"/>
              <a:gd name="connsiteY4-40" fmla="*/ 0 h 623794"/>
              <a:gd name="connsiteX0-41" fmla="*/ 0 w 11309635"/>
              <a:gd name="connsiteY0-42" fmla="*/ 9832 h 633626"/>
              <a:gd name="connsiteX1-43" fmla="*/ 11289970 w 11309635"/>
              <a:gd name="connsiteY1-44" fmla="*/ 0 h 633626"/>
              <a:gd name="connsiteX2-45" fmla="*/ 11309635 w 11309635"/>
              <a:gd name="connsiteY2-46" fmla="*/ 604129 h 633626"/>
              <a:gd name="connsiteX3-47" fmla="*/ 0 w 11309635"/>
              <a:gd name="connsiteY3-48" fmla="*/ 633626 h 633626"/>
              <a:gd name="connsiteX4-49" fmla="*/ 0 w 11309635"/>
              <a:gd name="connsiteY4-50" fmla="*/ 9832 h 633626"/>
              <a:gd name="connsiteX0-51" fmla="*/ 0 w 11309635"/>
              <a:gd name="connsiteY0-52" fmla="*/ 9832 h 633626"/>
              <a:gd name="connsiteX1-53" fmla="*/ 11289970 w 11309635"/>
              <a:gd name="connsiteY1-54" fmla="*/ 0 h 633626"/>
              <a:gd name="connsiteX2-55" fmla="*/ 11309635 w 11309635"/>
              <a:gd name="connsiteY2-56" fmla="*/ 604129 h 633626"/>
              <a:gd name="connsiteX3-57" fmla="*/ 0 w 11309635"/>
              <a:gd name="connsiteY3-58" fmla="*/ 633626 h 633626"/>
              <a:gd name="connsiteX4-59" fmla="*/ 0 w 11309635"/>
              <a:gd name="connsiteY4-60" fmla="*/ 9832 h 633626"/>
              <a:gd name="connsiteX0-61" fmla="*/ 0 w 11289970"/>
              <a:gd name="connsiteY0-62" fmla="*/ 9832 h 633626"/>
              <a:gd name="connsiteX1-63" fmla="*/ 11289970 w 11289970"/>
              <a:gd name="connsiteY1-64" fmla="*/ 0 h 633626"/>
              <a:gd name="connsiteX2-65" fmla="*/ 11280138 w 11289970"/>
              <a:gd name="connsiteY2-66" fmla="*/ 624829 h 633626"/>
              <a:gd name="connsiteX3-67" fmla="*/ 0 w 11289970"/>
              <a:gd name="connsiteY3-68" fmla="*/ 633626 h 633626"/>
              <a:gd name="connsiteX4-69" fmla="*/ 0 w 11289970"/>
              <a:gd name="connsiteY4-70" fmla="*/ 9832 h 633626"/>
              <a:gd name="connsiteX0-71" fmla="*/ 0 w 11289970"/>
              <a:gd name="connsiteY0-72" fmla="*/ 9832 h 664676"/>
              <a:gd name="connsiteX1-73" fmla="*/ 11289970 w 11289970"/>
              <a:gd name="connsiteY1-74" fmla="*/ 0 h 664676"/>
              <a:gd name="connsiteX2-75" fmla="*/ 11280138 w 11289970"/>
              <a:gd name="connsiteY2-76" fmla="*/ 624829 h 664676"/>
              <a:gd name="connsiteX3-77" fmla="*/ 0 w 11289970"/>
              <a:gd name="connsiteY3-78" fmla="*/ 664676 h 664676"/>
              <a:gd name="connsiteX4-79" fmla="*/ 0 w 11289970"/>
              <a:gd name="connsiteY4-80" fmla="*/ 9832 h 6646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89970" h="664676">
                <a:moveTo>
                  <a:pt x="0" y="9832"/>
                </a:moveTo>
                <a:lnTo>
                  <a:pt x="11289970" y="0"/>
                </a:lnTo>
                <a:lnTo>
                  <a:pt x="11280138" y="624829"/>
                </a:lnTo>
                <a:lnTo>
                  <a:pt x="0" y="664676"/>
                </a:lnTo>
                <a:lnTo>
                  <a:pt x="0" y="983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649072" cy="603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05" y="3429001"/>
            <a:ext cx="464418" cy="47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505" y="5085184"/>
            <a:ext cx="472299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02" b="33556"/>
          <a:stretch>
            <a:fillRect/>
          </a:stretch>
        </p:blipFill>
        <p:spPr>
          <a:xfrm>
            <a:off x="1343472" y="966917"/>
            <a:ext cx="9721080" cy="53266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20" y="170080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65323" y="4293096"/>
            <a:ext cx="58626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44" r="26814"/>
          <a:stretch>
            <a:fillRect/>
          </a:stretch>
        </p:blipFill>
        <p:spPr>
          <a:xfrm>
            <a:off x="1516299" y="1700808"/>
            <a:ext cx="9159402" cy="28710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991544" y="1729275"/>
            <a:ext cx="504056" cy="6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88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0513" y="2140604"/>
            <a:ext cx="371335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9077" y="4073542"/>
            <a:ext cx="323727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2024-10-15T05:18:52Z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