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72" r:id="rId4"/>
    <p:sldId id="371" r:id="rId5"/>
    <p:sldId id="370" r:id="rId6"/>
    <p:sldId id="373" r:id="rId7"/>
    <p:sldId id="369" r:id="rId8"/>
    <p:sldId id="368" r:id="rId9"/>
    <p:sldId id="367" r:id="rId10"/>
    <p:sldId id="365" r:id="rId11"/>
    <p:sldId id="364" r:id="rId12"/>
    <p:sldId id="363" r:id="rId13"/>
    <p:sldId id="362" r:id="rId14"/>
    <p:sldId id="361" r:id="rId15"/>
    <p:sldId id="360" r:id="rId16"/>
    <p:sldId id="359" r:id="rId17"/>
    <p:sldId id="374" r:id="rId18"/>
    <p:sldId id="358" r:id="rId19"/>
    <p:sldId id="357" r:id="rId20"/>
    <p:sldId id="356" r:id="rId21"/>
    <p:sldId id="355" r:id="rId22"/>
    <p:sldId id="354" r:id="rId23"/>
    <p:sldId id="353" r:id="rId24"/>
    <p:sldId id="352" r:id="rId25"/>
    <p:sldId id="351" r:id="rId26"/>
    <p:sldId id="350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9900" y="2286000"/>
            <a:ext cx="61722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55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5798" y="3479120"/>
            <a:ext cx="1352040" cy="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01360"/>
            <a:ext cx="106714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6802" y="1878057"/>
            <a:ext cx="1800975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9700" y="4515965"/>
            <a:ext cx="1559053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4919" y="5260681"/>
            <a:ext cx="913927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856" y="547240"/>
            <a:ext cx="9899704" cy="6310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908" y="764704"/>
            <a:ext cx="2520280" cy="48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8556" y="4581128"/>
            <a:ext cx="1368152" cy="55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80728"/>
            <a:ext cx="11340000" cy="355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8334" y="2268935"/>
            <a:ext cx="1904282" cy="30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768"/>
          <a:stretch>
            <a:fillRect/>
          </a:stretch>
        </p:blipFill>
        <p:spPr>
          <a:xfrm>
            <a:off x="444632" y="4539998"/>
            <a:ext cx="11258790" cy="16973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91744" y="4725144"/>
            <a:ext cx="1819381" cy="4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7"/>
          <a:stretch>
            <a:fillRect/>
          </a:stretch>
        </p:blipFill>
        <p:spPr>
          <a:xfrm>
            <a:off x="695400" y="1340768"/>
            <a:ext cx="10989163" cy="42838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23732" y="1632503"/>
            <a:ext cx="775054" cy="49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6230" y="3332837"/>
            <a:ext cx="1780779" cy="40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22" y="609549"/>
            <a:ext cx="10952110" cy="6034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94"/>
          <a:stretch>
            <a:fillRect/>
          </a:stretch>
        </p:blipFill>
        <p:spPr>
          <a:xfrm>
            <a:off x="218886" y="1124744"/>
            <a:ext cx="11853778" cy="4608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9133" y="2204864"/>
            <a:ext cx="1561203" cy="6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3792" y="4869160"/>
            <a:ext cx="1872208" cy="67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06"/>
          <a:stretch>
            <a:fillRect/>
          </a:stretch>
        </p:blipFill>
        <p:spPr>
          <a:xfrm>
            <a:off x="523118" y="1768002"/>
            <a:ext cx="11333522" cy="34611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52110" y="1984026"/>
            <a:ext cx="1655922" cy="53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3518" y="3712218"/>
            <a:ext cx="24920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93" y="836712"/>
            <a:ext cx="106974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538" y="2885569"/>
            <a:ext cx="1338299" cy="28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0036" y="4422212"/>
            <a:ext cx="1140698" cy="40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2304" y="5157192"/>
            <a:ext cx="904000" cy="49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68760"/>
            <a:ext cx="11340000" cy="4403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6571" y="2374496"/>
            <a:ext cx="790277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269" y="3251460"/>
            <a:ext cx="1371083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03985"/>
            <a:ext cx="9734660" cy="6355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772816"/>
            <a:ext cx="11340000" cy="2559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4757" y="2861667"/>
            <a:ext cx="1742418" cy="52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055"/>
          <a:stretch>
            <a:fillRect/>
          </a:stretch>
        </p:blipFill>
        <p:spPr>
          <a:xfrm>
            <a:off x="444632" y="4475842"/>
            <a:ext cx="11340000" cy="576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2"/>
          <a:stretch>
            <a:fillRect/>
          </a:stretch>
        </p:blipFill>
        <p:spPr>
          <a:xfrm>
            <a:off x="588648" y="1340768"/>
            <a:ext cx="11340000" cy="4397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314" y="595420"/>
            <a:ext cx="9733238" cy="6062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6950" y="2274481"/>
            <a:ext cx="1857171" cy="486781"/>
          </a:xfrm>
          <a:custGeom>
            <a:avLst/>
            <a:gdLst>
              <a:gd name="connsiteX0" fmla="*/ 0 w 1817842"/>
              <a:gd name="connsiteY0" fmla="*/ 0 h 506446"/>
              <a:gd name="connsiteX1" fmla="*/ 1817842 w 1817842"/>
              <a:gd name="connsiteY1" fmla="*/ 0 h 506446"/>
              <a:gd name="connsiteX2" fmla="*/ 1817842 w 1817842"/>
              <a:gd name="connsiteY2" fmla="*/ 506446 h 506446"/>
              <a:gd name="connsiteX3" fmla="*/ 0 w 1817842"/>
              <a:gd name="connsiteY3" fmla="*/ 506446 h 506446"/>
              <a:gd name="connsiteX4" fmla="*/ 0 w 1817842"/>
              <a:gd name="connsiteY4" fmla="*/ 0 h 506446"/>
              <a:gd name="connsiteX0-1" fmla="*/ 39329 w 1857171"/>
              <a:gd name="connsiteY0-2" fmla="*/ 0 h 506446"/>
              <a:gd name="connsiteX1-3" fmla="*/ 1857171 w 1857171"/>
              <a:gd name="connsiteY1-4" fmla="*/ 0 h 506446"/>
              <a:gd name="connsiteX2-5" fmla="*/ 1857171 w 1857171"/>
              <a:gd name="connsiteY2-6" fmla="*/ 506446 h 506446"/>
              <a:gd name="connsiteX3-7" fmla="*/ 0 w 1857171"/>
              <a:gd name="connsiteY3-8" fmla="*/ 447452 h 506446"/>
              <a:gd name="connsiteX4-9" fmla="*/ 39329 w 1857171"/>
              <a:gd name="connsiteY4-10" fmla="*/ 0 h 506446"/>
              <a:gd name="connsiteX0-11" fmla="*/ 39329 w 1857171"/>
              <a:gd name="connsiteY0-12" fmla="*/ 0 h 457285"/>
              <a:gd name="connsiteX1-13" fmla="*/ 1857171 w 1857171"/>
              <a:gd name="connsiteY1-14" fmla="*/ 0 h 457285"/>
              <a:gd name="connsiteX2-15" fmla="*/ 1847339 w 1857171"/>
              <a:gd name="connsiteY2-16" fmla="*/ 457285 h 457285"/>
              <a:gd name="connsiteX3-17" fmla="*/ 0 w 1857171"/>
              <a:gd name="connsiteY3-18" fmla="*/ 447452 h 457285"/>
              <a:gd name="connsiteX4-19" fmla="*/ 39329 w 1857171"/>
              <a:gd name="connsiteY4-20" fmla="*/ 0 h 457285"/>
              <a:gd name="connsiteX0-21" fmla="*/ 39329 w 1857171"/>
              <a:gd name="connsiteY0-22" fmla="*/ 0 h 486781"/>
              <a:gd name="connsiteX1-23" fmla="*/ 1857171 w 1857171"/>
              <a:gd name="connsiteY1-24" fmla="*/ 0 h 486781"/>
              <a:gd name="connsiteX2-25" fmla="*/ 1857171 w 1857171"/>
              <a:gd name="connsiteY2-26" fmla="*/ 486781 h 486781"/>
              <a:gd name="connsiteX3-27" fmla="*/ 0 w 1857171"/>
              <a:gd name="connsiteY3-28" fmla="*/ 447452 h 486781"/>
              <a:gd name="connsiteX4-29" fmla="*/ 39329 w 1857171"/>
              <a:gd name="connsiteY4-30" fmla="*/ 0 h 4867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57171" h="486781">
                <a:moveTo>
                  <a:pt x="39329" y="0"/>
                </a:moveTo>
                <a:lnTo>
                  <a:pt x="1857171" y="0"/>
                </a:lnTo>
                <a:lnTo>
                  <a:pt x="1857171" y="486781"/>
                </a:lnTo>
                <a:lnTo>
                  <a:pt x="0" y="447452"/>
                </a:lnTo>
                <a:lnTo>
                  <a:pt x="39329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0488" y="5301570"/>
            <a:ext cx="1811856" cy="43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393" y="619773"/>
            <a:ext cx="9734160" cy="615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81" y="2204864"/>
            <a:ext cx="1924502" cy="601200"/>
          </a:xfrm>
          <a:custGeom>
            <a:avLst/>
            <a:gdLst>
              <a:gd name="connsiteX0" fmla="*/ 0 w 1895005"/>
              <a:gd name="connsiteY0" fmla="*/ 0 h 576064"/>
              <a:gd name="connsiteX1" fmla="*/ 1895005 w 1895005"/>
              <a:gd name="connsiteY1" fmla="*/ 0 h 576064"/>
              <a:gd name="connsiteX2" fmla="*/ 1895005 w 1895005"/>
              <a:gd name="connsiteY2" fmla="*/ 576064 h 576064"/>
              <a:gd name="connsiteX3" fmla="*/ 0 w 1895005"/>
              <a:gd name="connsiteY3" fmla="*/ 576064 h 576064"/>
              <a:gd name="connsiteX4" fmla="*/ 0 w 1895005"/>
              <a:gd name="connsiteY4" fmla="*/ 0 h 576064"/>
              <a:gd name="connsiteX0-1" fmla="*/ 0 w 1895005"/>
              <a:gd name="connsiteY0-2" fmla="*/ 0 h 595729"/>
              <a:gd name="connsiteX1-3" fmla="*/ 1895005 w 1895005"/>
              <a:gd name="connsiteY1-4" fmla="*/ 0 h 595729"/>
              <a:gd name="connsiteX2-5" fmla="*/ 1895005 w 1895005"/>
              <a:gd name="connsiteY2-6" fmla="*/ 576064 h 595729"/>
              <a:gd name="connsiteX3-7" fmla="*/ 0 w 1895005"/>
              <a:gd name="connsiteY3-8" fmla="*/ 595729 h 595729"/>
              <a:gd name="connsiteX4-9" fmla="*/ 0 w 1895005"/>
              <a:gd name="connsiteY4-10" fmla="*/ 0 h 595729"/>
              <a:gd name="connsiteX0-11" fmla="*/ 0 w 1924502"/>
              <a:gd name="connsiteY0-12" fmla="*/ 0 h 595729"/>
              <a:gd name="connsiteX1-13" fmla="*/ 1895005 w 1924502"/>
              <a:gd name="connsiteY1-14" fmla="*/ 0 h 595729"/>
              <a:gd name="connsiteX2-15" fmla="*/ 1924502 w 1924502"/>
              <a:gd name="connsiteY2-16" fmla="*/ 595728 h 595729"/>
              <a:gd name="connsiteX3-17" fmla="*/ 0 w 1924502"/>
              <a:gd name="connsiteY3-18" fmla="*/ 595729 h 595729"/>
              <a:gd name="connsiteX4-19" fmla="*/ 0 w 1924502"/>
              <a:gd name="connsiteY4-20" fmla="*/ 0 h 5957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924502" h="595729">
                <a:moveTo>
                  <a:pt x="0" y="0"/>
                </a:moveTo>
                <a:lnTo>
                  <a:pt x="1895005" y="0"/>
                </a:lnTo>
                <a:lnTo>
                  <a:pt x="1924502" y="595728"/>
                </a:lnTo>
                <a:lnTo>
                  <a:pt x="0" y="59572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3873" y="3789040"/>
            <a:ext cx="950046" cy="550897"/>
          </a:xfrm>
          <a:custGeom>
            <a:avLst/>
            <a:gdLst>
              <a:gd name="connsiteX0" fmla="*/ 0 w 930382"/>
              <a:gd name="connsiteY0" fmla="*/ 0 h 521400"/>
              <a:gd name="connsiteX1" fmla="*/ 930382 w 930382"/>
              <a:gd name="connsiteY1" fmla="*/ 0 h 521400"/>
              <a:gd name="connsiteX2" fmla="*/ 930382 w 930382"/>
              <a:gd name="connsiteY2" fmla="*/ 521400 h 521400"/>
              <a:gd name="connsiteX3" fmla="*/ 0 w 930382"/>
              <a:gd name="connsiteY3" fmla="*/ 521400 h 521400"/>
              <a:gd name="connsiteX4" fmla="*/ 0 w 930382"/>
              <a:gd name="connsiteY4" fmla="*/ 0 h 521400"/>
              <a:gd name="connsiteX0-1" fmla="*/ 0 w 930382"/>
              <a:gd name="connsiteY0-2" fmla="*/ 0 h 550897"/>
              <a:gd name="connsiteX1-3" fmla="*/ 930382 w 930382"/>
              <a:gd name="connsiteY1-4" fmla="*/ 0 h 550897"/>
              <a:gd name="connsiteX2-5" fmla="*/ 930382 w 930382"/>
              <a:gd name="connsiteY2-6" fmla="*/ 521400 h 550897"/>
              <a:gd name="connsiteX3-7" fmla="*/ 9832 w 930382"/>
              <a:gd name="connsiteY3-8" fmla="*/ 550897 h 550897"/>
              <a:gd name="connsiteX4-9" fmla="*/ 0 w 930382"/>
              <a:gd name="connsiteY4-10" fmla="*/ 0 h 550897"/>
              <a:gd name="connsiteX0-11" fmla="*/ 0 w 950046"/>
              <a:gd name="connsiteY0-12" fmla="*/ 0 h 550897"/>
              <a:gd name="connsiteX1-13" fmla="*/ 930382 w 950046"/>
              <a:gd name="connsiteY1-14" fmla="*/ 0 h 550897"/>
              <a:gd name="connsiteX2-15" fmla="*/ 950046 w 950046"/>
              <a:gd name="connsiteY2-16" fmla="*/ 541064 h 550897"/>
              <a:gd name="connsiteX3-17" fmla="*/ 9832 w 950046"/>
              <a:gd name="connsiteY3-18" fmla="*/ 550897 h 550897"/>
              <a:gd name="connsiteX4-19" fmla="*/ 0 w 950046"/>
              <a:gd name="connsiteY4-20" fmla="*/ 0 h 5508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046" h="550897">
                <a:moveTo>
                  <a:pt x="0" y="0"/>
                </a:moveTo>
                <a:lnTo>
                  <a:pt x="930382" y="0"/>
                </a:lnTo>
                <a:lnTo>
                  <a:pt x="950046" y="541064"/>
                </a:lnTo>
                <a:lnTo>
                  <a:pt x="9832" y="55089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410" y="5301208"/>
            <a:ext cx="152690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637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2868" y="1841568"/>
            <a:ext cx="811815" cy="45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2033" y="3548125"/>
            <a:ext cx="2116192" cy="35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4625" y="5949280"/>
            <a:ext cx="193376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299" y="497916"/>
            <a:ext cx="9983286" cy="6315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07568" y="2233814"/>
            <a:ext cx="1728192" cy="51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608" y="3717032"/>
            <a:ext cx="1440160" cy="5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6160"/>
            <a:ext cx="11340000" cy="3605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551384" y="1340768"/>
            <a:ext cx="11306080" cy="4404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816" y="2420888"/>
            <a:ext cx="20162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8168" y="4149080"/>
            <a:ext cx="1872208" cy="59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376" y="5085184"/>
            <a:ext cx="1944216" cy="50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>
            <a:fillRect/>
          </a:stretch>
        </p:blipFill>
        <p:spPr>
          <a:xfrm>
            <a:off x="479376" y="1384373"/>
            <a:ext cx="11450096" cy="44882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99856" y="3284984"/>
            <a:ext cx="1080120" cy="57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52652"/>
            <a:ext cx="11340000" cy="5284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8158" y="2971296"/>
            <a:ext cx="1799546" cy="41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1029" y="3971097"/>
            <a:ext cx="1066397" cy="31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47268"/>
            <a:ext cx="11340000" cy="4513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8663" y="1461532"/>
            <a:ext cx="2104231" cy="42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2945" y="4213727"/>
            <a:ext cx="1437732" cy="37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340000" cy="1018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5885" y="1038567"/>
            <a:ext cx="2228009" cy="37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65512"/>
            <a:ext cx="11340000" cy="52975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07875" y="5290925"/>
            <a:ext cx="2009017" cy="4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/>
          <a:stretch>
            <a:fillRect/>
          </a:stretch>
        </p:blipFill>
        <p:spPr>
          <a:xfrm>
            <a:off x="1847528" y="960570"/>
            <a:ext cx="8640960" cy="4936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2024-10-15T04:04:24Z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