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46" r:id="rId13"/>
    <p:sldId id="335" r:id="rId14"/>
    <p:sldId id="334" r:id="rId15"/>
    <p:sldId id="347" r:id="rId16"/>
    <p:sldId id="348" r:id="rId17"/>
    <p:sldId id="333" r:id="rId18"/>
    <p:sldId id="332" r:id="rId19"/>
    <p:sldId id="331" r:id="rId20"/>
    <p:sldId id="330" r:id="rId21"/>
    <p:sldId id="349" r:id="rId22"/>
    <p:sldId id="329" r:id="rId23"/>
    <p:sldId id="328" r:id="rId24"/>
    <p:sldId id="327" r:id="rId25"/>
    <p:sldId id="350" r:id="rId26"/>
    <p:sldId id="351" r:id="rId27"/>
    <p:sldId id="35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4962" y="2824162"/>
            <a:ext cx="89820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D1742-34B8-D4B6-4B89-58FE805CE4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42"/>
          <a:stretch/>
        </p:blipFill>
        <p:spPr>
          <a:xfrm>
            <a:off x="395210" y="912524"/>
            <a:ext cx="11605446" cy="539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BBC9D-C236-4D64-C4D3-86B0B3CCCA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73"/>
          <a:stretch/>
        </p:blipFill>
        <p:spPr>
          <a:xfrm>
            <a:off x="359466" y="2590072"/>
            <a:ext cx="11516406" cy="35752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6D1742-34B8-D4B6-4B89-58FE805CE4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58"/>
          <a:stretch/>
        </p:blipFill>
        <p:spPr>
          <a:xfrm>
            <a:off x="359466" y="898054"/>
            <a:ext cx="11569182" cy="182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6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BBC9D-C236-4D64-C4D3-86B0B3CCCA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27"/>
          <a:stretch/>
        </p:blipFill>
        <p:spPr>
          <a:xfrm>
            <a:off x="407368" y="1484784"/>
            <a:ext cx="11660422" cy="443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0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1A22D-8785-C344-F1A1-8CC31B297D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84"/>
          <a:stretch/>
        </p:blipFill>
        <p:spPr>
          <a:xfrm>
            <a:off x="335360" y="1270550"/>
            <a:ext cx="11521280" cy="44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9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CB668-D827-871A-06B5-9483E470D3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10"/>
          <a:stretch/>
        </p:blipFill>
        <p:spPr>
          <a:xfrm>
            <a:off x="407368" y="2492896"/>
            <a:ext cx="11521280" cy="27715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21A22D-8785-C344-F1A1-8CC31B297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35"/>
          <a:stretch/>
        </p:blipFill>
        <p:spPr>
          <a:xfrm>
            <a:off x="404797" y="1731882"/>
            <a:ext cx="11340000" cy="76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CB668-D827-871A-06B5-9483E470D3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0"/>
          <a:stretch/>
        </p:blipFill>
        <p:spPr>
          <a:xfrm>
            <a:off x="407368" y="1186126"/>
            <a:ext cx="11521280" cy="448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9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8C136-BF78-4F90-9E1B-A01256FEC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6"/>
          <a:stretch/>
        </p:blipFill>
        <p:spPr>
          <a:xfrm>
            <a:off x="479376" y="2112101"/>
            <a:ext cx="11233248" cy="2803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2FC94-107B-E949-9E99-4D722720B6E5}"/>
              </a:ext>
            </a:extLst>
          </p:cNvPr>
          <p:cNvSpPr/>
          <p:nvPr/>
        </p:nvSpPr>
        <p:spPr bwMode="white">
          <a:xfrm>
            <a:off x="10200456" y="3275704"/>
            <a:ext cx="720080" cy="58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7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8C136-BF78-4F90-9E1B-A01256FEC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14"/>
          <a:stretch/>
        </p:blipFill>
        <p:spPr>
          <a:xfrm>
            <a:off x="623392" y="1375004"/>
            <a:ext cx="11089232" cy="4896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FBB0C6-B3D1-1CD3-2F05-08EE9DF450FF}"/>
              </a:ext>
            </a:extLst>
          </p:cNvPr>
          <p:cNvSpPr/>
          <p:nvPr/>
        </p:nvSpPr>
        <p:spPr bwMode="white">
          <a:xfrm>
            <a:off x="10272464" y="242088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59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6AAB4-0DCA-64DD-7FB2-333CDFFFA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1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76708-9945-94DA-0294-EA8AE9924965}"/>
              </a:ext>
            </a:extLst>
          </p:cNvPr>
          <p:cNvSpPr/>
          <p:nvPr/>
        </p:nvSpPr>
        <p:spPr bwMode="white">
          <a:xfrm>
            <a:off x="10480198" y="2090653"/>
            <a:ext cx="399899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BD182-F8BF-F2FD-A9E1-5934558C6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3779"/>
            <a:ext cx="11340000" cy="4530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867D35-3BD7-476C-5CC7-676EF187BE38}"/>
              </a:ext>
            </a:extLst>
          </p:cNvPr>
          <p:cNvSpPr/>
          <p:nvPr/>
        </p:nvSpPr>
        <p:spPr bwMode="white">
          <a:xfrm>
            <a:off x="10471088" y="1430836"/>
            <a:ext cx="390377" cy="42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9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8ADB9-56F1-20A5-68ED-5BC461445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824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DA0A3-ED81-4B7F-B5D2-9D69FD9459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/>
        </p:blipFill>
        <p:spPr>
          <a:xfrm>
            <a:off x="511462" y="908720"/>
            <a:ext cx="11273170" cy="529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DA0A3-ED81-4B7F-B5D2-9D69FD9459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8"/>
          <a:stretch/>
        </p:blipFill>
        <p:spPr>
          <a:xfrm>
            <a:off x="727730" y="1484784"/>
            <a:ext cx="10905294" cy="33762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99418C-B85B-39E0-4D90-D72ADA86F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53"/>
          <a:stretch/>
        </p:blipFill>
        <p:spPr>
          <a:xfrm>
            <a:off x="727730" y="4861042"/>
            <a:ext cx="10912886" cy="8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2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9418C-B85B-39E0-4D90-D72ADA86F2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/>
          <a:stretch/>
        </p:blipFill>
        <p:spPr>
          <a:xfrm>
            <a:off x="695400" y="714562"/>
            <a:ext cx="11121562" cy="50907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0514B5-A900-F3A8-6BF5-70D76CCB7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92"/>
          <a:stretch/>
        </p:blipFill>
        <p:spPr>
          <a:xfrm>
            <a:off x="695400" y="5805264"/>
            <a:ext cx="1102670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6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600514B5-A900-F3A8-6BF5-70D76CCB70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6"/>
          <a:stretch/>
        </p:blipFill>
        <p:spPr>
          <a:xfrm>
            <a:off x="767408" y="764704"/>
            <a:ext cx="11026704" cy="49479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ED68DB3-A3FB-0374-28C1-4E70C3771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71"/>
          <a:stretch/>
        </p:blipFill>
        <p:spPr>
          <a:xfrm>
            <a:off x="767408" y="5712622"/>
            <a:ext cx="11116776" cy="88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6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ED68DB3-A3FB-0374-28C1-4E70C37715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1"/>
          <a:stretch/>
        </p:blipFill>
        <p:spPr>
          <a:xfrm>
            <a:off x="695400" y="762288"/>
            <a:ext cx="11116776" cy="583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6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E0B9C3-8102-0E41-9562-2BCFB81D26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47"/>
          <a:stretch/>
        </p:blipFill>
        <p:spPr>
          <a:xfrm>
            <a:off x="551384" y="1334575"/>
            <a:ext cx="11089232" cy="44409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487488" y="2348880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487487" y="4941168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80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E0B9C3-8102-0E41-9562-2BCFB81D26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37"/>
          <a:stretch/>
        </p:blipFill>
        <p:spPr>
          <a:xfrm>
            <a:off x="623392" y="1729534"/>
            <a:ext cx="10945216" cy="33989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415480" y="3526484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199456" y="4365104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2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5E9E283-8020-4AC3-B860-6B6BE05A8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67145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3936B91-F313-7FE9-4804-A7D3A9247D23}"/>
              </a:ext>
            </a:extLst>
          </p:cNvPr>
          <p:cNvSpPr/>
          <p:nvPr/>
        </p:nvSpPr>
        <p:spPr bwMode="white">
          <a:xfrm>
            <a:off x="1991544" y="1700808"/>
            <a:ext cx="9433047" cy="65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449028" y="2564904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2EC4C-67A1-9D33-1176-2875EF928A0E}"/>
              </a:ext>
            </a:extLst>
          </p:cNvPr>
          <p:cNvSpPr/>
          <p:nvPr/>
        </p:nvSpPr>
        <p:spPr bwMode="white">
          <a:xfrm>
            <a:off x="1449028" y="3519482"/>
            <a:ext cx="1424652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2063552" y="5038652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3479C8-BB82-EAF2-90D6-9BFE83A41236}"/>
              </a:ext>
            </a:extLst>
          </p:cNvPr>
          <p:cNvSpPr/>
          <p:nvPr/>
        </p:nvSpPr>
        <p:spPr bwMode="white">
          <a:xfrm>
            <a:off x="1425856" y="5877272"/>
            <a:ext cx="9975563" cy="62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2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69FC5-7198-1755-C348-47CC8F270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6406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4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C53E4-EE2C-4F96-AE4C-B7C19AD7F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97572"/>
            <a:ext cx="11340000" cy="436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7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ED7B5-A07B-71EE-C19D-B57A60EE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0329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2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6F536-9595-29B4-E01A-66C144F278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/>
          <a:stretch/>
        </p:blipFill>
        <p:spPr>
          <a:xfrm>
            <a:off x="983432" y="908720"/>
            <a:ext cx="10081120" cy="533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37CEC-3817-8AEF-361F-AEB944183528}"/>
              </a:ext>
            </a:extLst>
          </p:cNvPr>
          <p:cNvSpPr/>
          <p:nvPr/>
        </p:nvSpPr>
        <p:spPr bwMode="white">
          <a:xfrm>
            <a:off x="1640409" y="1204131"/>
            <a:ext cx="39989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0F1C7-2C87-A0A4-9AF1-E00F13EE3E3B}"/>
              </a:ext>
            </a:extLst>
          </p:cNvPr>
          <p:cNvSpPr/>
          <p:nvPr/>
        </p:nvSpPr>
        <p:spPr bwMode="white">
          <a:xfrm>
            <a:off x="1630887" y="2957543"/>
            <a:ext cx="39989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962DE1-C741-8910-7CF8-5503519100E0}"/>
              </a:ext>
            </a:extLst>
          </p:cNvPr>
          <p:cNvSpPr/>
          <p:nvPr/>
        </p:nvSpPr>
        <p:spPr bwMode="white">
          <a:xfrm>
            <a:off x="1659452" y="4730014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9585B-C247-A98B-6E64-77F87FFCC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44016"/>
            <a:ext cx="11340000" cy="4363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E9B95-259E-C83F-E64C-FEF092BEEC59}"/>
              </a:ext>
            </a:extLst>
          </p:cNvPr>
          <p:cNvSpPr/>
          <p:nvPr/>
        </p:nvSpPr>
        <p:spPr bwMode="white">
          <a:xfrm>
            <a:off x="1508977" y="1291735"/>
            <a:ext cx="39989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C0631-9B71-82F4-7FC7-B8A77DBCA310}"/>
              </a:ext>
            </a:extLst>
          </p:cNvPr>
          <p:cNvSpPr/>
          <p:nvPr/>
        </p:nvSpPr>
        <p:spPr bwMode="white">
          <a:xfrm>
            <a:off x="1528020" y="3054356"/>
            <a:ext cx="361813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AC1D4A-7C6D-F845-A3FC-A2D54AC91F51}"/>
              </a:ext>
            </a:extLst>
          </p:cNvPr>
          <p:cNvSpPr/>
          <p:nvPr/>
        </p:nvSpPr>
        <p:spPr bwMode="white">
          <a:xfrm>
            <a:off x="1470891" y="4826504"/>
            <a:ext cx="457027" cy="4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174FCC-54A5-E3A8-811E-0AA2255B9D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07"/>
          <a:stretch/>
        </p:blipFill>
        <p:spPr>
          <a:xfrm>
            <a:off x="805412" y="5521688"/>
            <a:ext cx="11615236" cy="78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1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74FCC-54A5-E3A8-811E-0AA2255B9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6" b="1"/>
          <a:stretch/>
        </p:blipFill>
        <p:spPr>
          <a:xfrm>
            <a:off x="551384" y="755518"/>
            <a:ext cx="11579354" cy="6057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EDCAA-0F39-8011-E8CC-9AF54D6B097A}"/>
              </a:ext>
            </a:extLst>
          </p:cNvPr>
          <p:cNvSpPr/>
          <p:nvPr/>
        </p:nvSpPr>
        <p:spPr bwMode="white">
          <a:xfrm>
            <a:off x="1067521" y="834623"/>
            <a:ext cx="635991" cy="5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10607-51E4-97D9-72E8-9C9C61B4D05F}"/>
              </a:ext>
            </a:extLst>
          </p:cNvPr>
          <p:cNvSpPr/>
          <p:nvPr/>
        </p:nvSpPr>
        <p:spPr bwMode="white">
          <a:xfrm>
            <a:off x="1067520" y="2503322"/>
            <a:ext cx="635991" cy="63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3C20FD-308B-C663-A46A-A4C8F526E4E5}"/>
              </a:ext>
            </a:extLst>
          </p:cNvPr>
          <p:cNvSpPr/>
          <p:nvPr/>
        </p:nvSpPr>
        <p:spPr bwMode="white">
          <a:xfrm>
            <a:off x="1095984" y="3461546"/>
            <a:ext cx="535519" cy="5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E08C9-B272-244D-70BB-4E91A78FCC05}"/>
              </a:ext>
            </a:extLst>
          </p:cNvPr>
          <p:cNvSpPr/>
          <p:nvPr/>
        </p:nvSpPr>
        <p:spPr bwMode="white">
          <a:xfrm>
            <a:off x="921137" y="5229200"/>
            <a:ext cx="782373" cy="63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97751-F1D9-61F6-F842-757D467D9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76810"/>
            <a:ext cx="11340000" cy="510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2024-10-14T13:31:58Z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