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35" r:id="rId4"/>
    <p:sldId id="334" r:id="rId5"/>
    <p:sldId id="333" r:id="rId6"/>
    <p:sldId id="332" r:id="rId7"/>
    <p:sldId id="331" r:id="rId8"/>
    <p:sldId id="336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61" autoAdjust="0"/>
    <p:restoredTop sz="94660"/>
  </p:normalViewPr>
  <p:slideViewPr>
    <p:cSldViewPr showGuides="1">
      <p:cViewPr varScale="1">
        <p:scale>
          <a:sx n="78" d="100"/>
          <a:sy n="78" d="100"/>
        </p:scale>
        <p:origin x="105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1337" y="2990850"/>
            <a:ext cx="60293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76672"/>
            <a:ext cx="10684562" cy="62551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02898" y="3429000"/>
            <a:ext cx="20497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5041" y="5229200"/>
            <a:ext cx="1901192" cy="594000"/>
          </a:xfrm>
          <a:custGeom>
            <a:avLst/>
            <a:gdLst>
              <a:gd name="connsiteX0" fmla="*/ 0 w 1858520"/>
              <a:gd name="connsiteY0" fmla="*/ 0 h 576064"/>
              <a:gd name="connsiteX1" fmla="*/ 1858520 w 1858520"/>
              <a:gd name="connsiteY1" fmla="*/ 0 h 576064"/>
              <a:gd name="connsiteX2" fmla="*/ 1858520 w 1858520"/>
              <a:gd name="connsiteY2" fmla="*/ 576064 h 576064"/>
              <a:gd name="connsiteX3" fmla="*/ 0 w 1858520"/>
              <a:gd name="connsiteY3" fmla="*/ 576064 h 576064"/>
              <a:gd name="connsiteX4" fmla="*/ 0 w 1858520"/>
              <a:gd name="connsiteY4" fmla="*/ 0 h 576064"/>
              <a:gd name="connsiteX0-1" fmla="*/ 0 w 1889000"/>
              <a:gd name="connsiteY0-2" fmla="*/ 0 h 606544"/>
              <a:gd name="connsiteX1-3" fmla="*/ 1858520 w 1889000"/>
              <a:gd name="connsiteY1-4" fmla="*/ 0 h 606544"/>
              <a:gd name="connsiteX2-5" fmla="*/ 1889000 w 1889000"/>
              <a:gd name="connsiteY2-6" fmla="*/ 606544 h 606544"/>
              <a:gd name="connsiteX3-7" fmla="*/ 0 w 1889000"/>
              <a:gd name="connsiteY3-8" fmla="*/ 576064 h 606544"/>
              <a:gd name="connsiteX4-9" fmla="*/ 0 w 1889000"/>
              <a:gd name="connsiteY4-10" fmla="*/ 0 h 606544"/>
              <a:gd name="connsiteX0-11" fmla="*/ 12192 w 1901192"/>
              <a:gd name="connsiteY0-12" fmla="*/ 0 h 606544"/>
              <a:gd name="connsiteX1-13" fmla="*/ 1870712 w 1901192"/>
              <a:gd name="connsiteY1-14" fmla="*/ 0 h 606544"/>
              <a:gd name="connsiteX2-15" fmla="*/ 1901192 w 1901192"/>
              <a:gd name="connsiteY2-16" fmla="*/ 606544 h 606544"/>
              <a:gd name="connsiteX3-17" fmla="*/ 0 w 1901192"/>
              <a:gd name="connsiteY3-18" fmla="*/ 588256 h 606544"/>
              <a:gd name="connsiteX4-19" fmla="*/ 12192 w 1901192"/>
              <a:gd name="connsiteY4-20" fmla="*/ 0 h 6065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901192" h="606544">
                <a:moveTo>
                  <a:pt x="12192" y="0"/>
                </a:moveTo>
                <a:lnTo>
                  <a:pt x="1870712" y="0"/>
                </a:lnTo>
                <a:lnTo>
                  <a:pt x="1901192" y="606544"/>
                </a:lnTo>
                <a:lnTo>
                  <a:pt x="0" y="588256"/>
                </a:lnTo>
                <a:lnTo>
                  <a:pt x="12192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28800"/>
            <a:ext cx="11340000" cy="37983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63279" y="1991456"/>
            <a:ext cx="2218488" cy="52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8670" y="3842913"/>
            <a:ext cx="1799546" cy="52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286" y="506850"/>
            <a:ext cx="9351242" cy="64505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19736" y="4581128"/>
            <a:ext cx="648072" cy="59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6320" y="6237312"/>
            <a:ext cx="648072" cy="45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560" y="577358"/>
            <a:ext cx="8652270" cy="62539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8432" y="3429000"/>
            <a:ext cx="689976" cy="47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88062" y="4937488"/>
            <a:ext cx="448097" cy="36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6000" y="6254376"/>
            <a:ext cx="405857" cy="414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832" y="476672"/>
            <a:ext cx="9869720" cy="64440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38998" y="3140968"/>
            <a:ext cx="1537944" cy="55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0678" y="4005064"/>
            <a:ext cx="1155678" cy="43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92166" y="6093296"/>
            <a:ext cx="2088232" cy="6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78456"/>
            <a:ext cx="11340000" cy="3501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9904" y="3643644"/>
            <a:ext cx="1618639" cy="42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3405" y="3643644"/>
            <a:ext cx="1542468" cy="42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4085" y="3643644"/>
            <a:ext cx="1237783" cy="42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43422"/>
            <a:ext cx="11340000" cy="5581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6630" y="4124927"/>
            <a:ext cx="1352040" cy="30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81945" y="4869160"/>
            <a:ext cx="1913803" cy="5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18733"/>
            <a:ext cx="11340000" cy="51745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0645" y="3710900"/>
            <a:ext cx="999748" cy="41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4826" y="3815725"/>
            <a:ext cx="1361561" cy="314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5179" y="3701370"/>
            <a:ext cx="2237531" cy="52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82634" y="4597151"/>
            <a:ext cx="847405" cy="41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29788" y="4587622"/>
            <a:ext cx="1494861" cy="428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91098" y="4587623"/>
            <a:ext cx="2427958" cy="49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12"/>
          <a:stretch>
            <a:fillRect/>
          </a:stretch>
        </p:blipFill>
        <p:spPr>
          <a:xfrm>
            <a:off x="623392" y="1556792"/>
            <a:ext cx="11089230" cy="3706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35320" y="3661384"/>
            <a:ext cx="1056823" cy="48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88"/>
          <a:stretch>
            <a:fillRect/>
          </a:stretch>
        </p:blipFill>
        <p:spPr>
          <a:xfrm>
            <a:off x="551384" y="1891126"/>
            <a:ext cx="11377264" cy="35540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83832" y="3763334"/>
            <a:ext cx="2160240" cy="56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7064" y="3763334"/>
            <a:ext cx="1413511" cy="56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700808"/>
            <a:ext cx="11340000" cy="27138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64408" y="3653744"/>
            <a:ext cx="1450349" cy="59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166"/>
          <a:stretch>
            <a:fillRect/>
          </a:stretch>
        </p:blipFill>
        <p:spPr>
          <a:xfrm>
            <a:off x="444632" y="4414701"/>
            <a:ext cx="11340000" cy="823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22"/>
          <a:stretch>
            <a:fillRect/>
          </a:stretch>
        </p:blipFill>
        <p:spPr>
          <a:xfrm>
            <a:off x="360000" y="1700808"/>
            <a:ext cx="11340000" cy="35700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87889" y="1700808"/>
            <a:ext cx="1489592" cy="732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05390" y="3766290"/>
            <a:ext cx="1599596" cy="514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2024-10-15T03:13:53Z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