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24" r:id="rId3"/>
    <p:sldId id="341" r:id="rId4"/>
    <p:sldId id="340" r:id="rId5"/>
    <p:sldId id="339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  <p:sldId id="342" r:id="rId20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233" autoAdjust="0"/>
    <p:restoredTop sz="94660"/>
  </p:normalViewPr>
  <p:slideViewPr>
    <p:cSldViewPr showGuides="1">
      <p:cViewPr varScale="1">
        <p:scale>
          <a:sx n="78" d="100"/>
          <a:sy n="78" d="100"/>
        </p:scale>
        <p:origin x="979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4950" y="2925445"/>
            <a:ext cx="11673205" cy="1002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692696"/>
            <a:ext cx="10369152" cy="60906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4" r="1882"/>
          <a:stretch>
            <a:fillRect/>
          </a:stretch>
        </p:blipFill>
        <p:spPr>
          <a:xfrm>
            <a:off x="1370616" y="645274"/>
            <a:ext cx="9477912" cy="62417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634593"/>
            <a:ext cx="11340000" cy="40185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87201" y="1596377"/>
            <a:ext cx="1123526" cy="418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48784" y="3091585"/>
            <a:ext cx="2696986" cy="667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809"/>
          <a:stretch>
            <a:fillRect/>
          </a:stretch>
        </p:blipFill>
        <p:spPr>
          <a:xfrm>
            <a:off x="444632" y="4486142"/>
            <a:ext cx="11261284" cy="2285112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6229985" y="5294630"/>
            <a:ext cx="1450340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495014" y="5294817"/>
            <a:ext cx="1641546" cy="667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bldLvl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827"/>
          <a:stretch>
            <a:fillRect/>
          </a:stretch>
        </p:blipFill>
        <p:spPr>
          <a:xfrm>
            <a:off x="526892" y="951759"/>
            <a:ext cx="11041716" cy="5309456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1559496" y="1748645"/>
            <a:ext cx="9721080" cy="6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11424" y="2492896"/>
            <a:ext cx="5256583" cy="599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539792" y="4797152"/>
            <a:ext cx="9721080" cy="6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055440" y="5513291"/>
            <a:ext cx="9721080" cy="6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25" grpId="0" animBg="1"/>
      <p:bldP spid="2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43543"/>
            <a:ext cx="11340000" cy="48057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7"/>
          <a:stretch>
            <a:fillRect/>
          </a:stretch>
        </p:blipFill>
        <p:spPr>
          <a:xfrm>
            <a:off x="886714" y="836712"/>
            <a:ext cx="10465870" cy="57959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52380" y="2515426"/>
            <a:ext cx="1265394" cy="378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35145" y="5313063"/>
            <a:ext cx="1511444" cy="387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855" y="836712"/>
            <a:ext cx="1065029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77587" y="961943"/>
            <a:ext cx="581250" cy="393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57682" y="3171388"/>
            <a:ext cx="1028365" cy="393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63310" y="4591050"/>
            <a:ext cx="2217420" cy="54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52874" y="6105388"/>
            <a:ext cx="822692" cy="402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707"/>
          <a:stretch>
            <a:fillRect/>
          </a:stretch>
        </p:blipFill>
        <p:spPr>
          <a:xfrm>
            <a:off x="479376" y="2135954"/>
            <a:ext cx="11365040" cy="237316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442681" y="2937921"/>
            <a:ext cx="1925406" cy="648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292"/>
          <a:stretch>
            <a:fillRect/>
          </a:stretch>
        </p:blipFill>
        <p:spPr>
          <a:xfrm>
            <a:off x="434832" y="1052736"/>
            <a:ext cx="11322336" cy="544046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071664" y="1916832"/>
            <a:ext cx="1080120" cy="491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87488" y="3429000"/>
            <a:ext cx="2110745" cy="63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03512" y="5085184"/>
            <a:ext cx="1656184" cy="508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44290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785546" y="3226703"/>
            <a:ext cx="1485341" cy="295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24730" y="4603750"/>
            <a:ext cx="1485265" cy="338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2102182"/>
            <a:ext cx="11340000" cy="26536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54221" y="2264454"/>
            <a:ext cx="561763" cy="295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82987" y="2932636"/>
            <a:ext cx="1152090" cy="295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85808" y="3610363"/>
            <a:ext cx="1590075" cy="295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670460"/>
            <a:ext cx="11340000" cy="337909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830660" y="1412777"/>
            <a:ext cx="134251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59527" y="2904096"/>
            <a:ext cx="1266347" cy="372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83305" y="3475998"/>
            <a:ext cx="1475818" cy="457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4049550"/>
            <a:ext cx="11340000" cy="2691818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9210509" y="4288186"/>
            <a:ext cx="1951889" cy="334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886781" y="5605459"/>
            <a:ext cx="2332745" cy="362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340768"/>
            <a:ext cx="11340000" cy="40854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82179" y="4254868"/>
            <a:ext cx="2380352" cy="361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161818"/>
            <a:ext cx="11340000" cy="471545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023688" y="1161818"/>
            <a:ext cx="2160240" cy="476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85806" y="2686005"/>
            <a:ext cx="1161612" cy="304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7267" y="3362363"/>
            <a:ext cx="1018790" cy="295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20970" y="4038721"/>
            <a:ext cx="2589823" cy="295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091650" y="5391437"/>
            <a:ext cx="1989974" cy="295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4" r="1410"/>
          <a:stretch>
            <a:fillRect/>
          </a:stretch>
        </p:blipFill>
        <p:spPr>
          <a:xfrm>
            <a:off x="1353036" y="620687"/>
            <a:ext cx="10071556" cy="62765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2" r="1793"/>
          <a:stretch>
            <a:fillRect/>
          </a:stretch>
        </p:blipFill>
        <p:spPr>
          <a:xfrm>
            <a:off x="479376" y="1297779"/>
            <a:ext cx="11136600" cy="40754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6116"/>
            <a:ext cx="11340000" cy="41011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2024-10-15T03:11:44Z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