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3"/>
    <p:sldId id="34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45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50" y="3076575"/>
            <a:ext cx="107823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0"/>
          <a:stretch>
            <a:fillRect/>
          </a:stretch>
        </p:blipFill>
        <p:spPr>
          <a:xfrm>
            <a:off x="1002064" y="2191772"/>
            <a:ext cx="1071056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8310" y="3382178"/>
            <a:ext cx="2523173" cy="5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0174" y="3429795"/>
            <a:ext cx="552240" cy="38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3348" y="4296411"/>
            <a:ext cx="1513904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52"/>
          <a:stretch>
            <a:fillRect/>
          </a:stretch>
        </p:blipFill>
        <p:spPr>
          <a:xfrm>
            <a:off x="426000" y="1337070"/>
            <a:ext cx="11340000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803800" y="1988840"/>
            <a:ext cx="10692800" cy="44191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74666" y="3972695"/>
            <a:ext cx="1822534" cy="44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9954" y="4799427"/>
            <a:ext cx="1158162" cy="3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00" y="1135740"/>
            <a:ext cx="12192080" cy="699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32147"/>
            <a:ext cx="9793088" cy="627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3361" y="758054"/>
            <a:ext cx="1400831" cy="414290"/>
          </a:xfrm>
          <a:custGeom>
            <a:avLst/>
            <a:gdLst>
              <a:gd name="connsiteX0" fmla="*/ 0 w 1440160"/>
              <a:gd name="connsiteY0" fmla="*/ 0 h 325800"/>
              <a:gd name="connsiteX1" fmla="*/ 1440160 w 1440160"/>
              <a:gd name="connsiteY1" fmla="*/ 0 h 325800"/>
              <a:gd name="connsiteX2" fmla="*/ 1440160 w 1440160"/>
              <a:gd name="connsiteY2" fmla="*/ 325800 h 325800"/>
              <a:gd name="connsiteX3" fmla="*/ 0 w 1440160"/>
              <a:gd name="connsiteY3" fmla="*/ 325800 h 325800"/>
              <a:gd name="connsiteX4" fmla="*/ 0 w 1440160"/>
              <a:gd name="connsiteY4" fmla="*/ 0 h 325800"/>
              <a:gd name="connsiteX0-1" fmla="*/ 39329 w 1440160"/>
              <a:gd name="connsiteY0-2" fmla="*/ 0 h 404458"/>
              <a:gd name="connsiteX1-3" fmla="*/ 1440160 w 1440160"/>
              <a:gd name="connsiteY1-4" fmla="*/ 78658 h 404458"/>
              <a:gd name="connsiteX2-5" fmla="*/ 1440160 w 1440160"/>
              <a:gd name="connsiteY2-6" fmla="*/ 404458 h 404458"/>
              <a:gd name="connsiteX3-7" fmla="*/ 0 w 1440160"/>
              <a:gd name="connsiteY3-8" fmla="*/ 404458 h 404458"/>
              <a:gd name="connsiteX4-9" fmla="*/ 39329 w 1440160"/>
              <a:gd name="connsiteY4-10" fmla="*/ 0 h 404458"/>
              <a:gd name="connsiteX0-11" fmla="*/ 0 w 1400831"/>
              <a:gd name="connsiteY0-12" fmla="*/ 0 h 414290"/>
              <a:gd name="connsiteX1-13" fmla="*/ 1400831 w 1400831"/>
              <a:gd name="connsiteY1-14" fmla="*/ 78658 h 414290"/>
              <a:gd name="connsiteX2-15" fmla="*/ 1400831 w 1400831"/>
              <a:gd name="connsiteY2-16" fmla="*/ 404458 h 414290"/>
              <a:gd name="connsiteX3-17" fmla="*/ 0 w 1400831"/>
              <a:gd name="connsiteY3-18" fmla="*/ 414290 h 414290"/>
              <a:gd name="connsiteX4-19" fmla="*/ 0 w 1400831"/>
              <a:gd name="connsiteY4-20" fmla="*/ 0 h 4142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0831" h="414290">
                <a:moveTo>
                  <a:pt x="0" y="0"/>
                </a:moveTo>
                <a:lnTo>
                  <a:pt x="1400831" y="78658"/>
                </a:lnTo>
                <a:lnTo>
                  <a:pt x="1400831" y="404458"/>
                </a:lnTo>
                <a:lnTo>
                  <a:pt x="0" y="4142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4406" y="2276873"/>
            <a:ext cx="1905929" cy="4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7728" y="4581128"/>
            <a:ext cx="2592288" cy="55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1864" y="6165304"/>
            <a:ext cx="1368152" cy="5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346" y="554877"/>
            <a:ext cx="9684214" cy="6287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794" y="2132856"/>
            <a:ext cx="1727701" cy="62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1585" y="2924944"/>
            <a:ext cx="1897776" cy="64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320" y="5301208"/>
            <a:ext cx="1368152" cy="55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2706" y="6165304"/>
            <a:ext cx="2069118" cy="46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6328" y="2071471"/>
            <a:ext cx="1371083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466" y="2985790"/>
            <a:ext cx="742670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1844" y="4833476"/>
            <a:ext cx="1180654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466" y="5738271"/>
            <a:ext cx="742670" cy="4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78274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4638189"/>
            <a:ext cx="2208967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4685851"/>
            <a:ext cx="1399647" cy="3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614901" y="1124744"/>
            <a:ext cx="10962197" cy="441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35985"/>
            <a:ext cx="11340000" cy="458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022" y="3262148"/>
            <a:ext cx="866448" cy="4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22307"/>
            <a:ext cx="11340000" cy="553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3700" y="1227467"/>
            <a:ext cx="1266347" cy="4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7478" y="2083155"/>
            <a:ext cx="2437481" cy="58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2881" y="4747452"/>
            <a:ext cx="2419610" cy="59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345539" y="1048477"/>
            <a:ext cx="11517340" cy="4776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20" y="1412777"/>
            <a:ext cx="936104" cy="46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539" y="2132856"/>
            <a:ext cx="3469066" cy="709032"/>
          </a:xfrm>
          <a:custGeom>
            <a:avLst/>
            <a:gdLst>
              <a:gd name="connsiteX0" fmla="*/ 0 w 3446206"/>
              <a:gd name="connsiteY0" fmla="*/ 0 h 648072"/>
              <a:gd name="connsiteX1" fmla="*/ 3446206 w 3446206"/>
              <a:gd name="connsiteY1" fmla="*/ 0 h 648072"/>
              <a:gd name="connsiteX2" fmla="*/ 3446206 w 3446206"/>
              <a:gd name="connsiteY2" fmla="*/ 648072 h 648072"/>
              <a:gd name="connsiteX3" fmla="*/ 0 w 3446206"/>
              <a:gd name="connsiteY3" fmla="*/ 648072 h 648072"/>
              <a:gd name="connsiteX4" fmla="*/ 0 w 3446206"/>
              <a:gd name="connsiteY4" fmla="*/ 0 h 648072"/>
              <a:gd name="connsiteX0-1" fmla="*/ 0 w 3446206"/>
              <a:gd name="connsiteY0-2" fmla="*/ 0 h 709032"/>
              <a:gd name="connsiteX1-3" fmla="*/ 3446206 w 3446206"/>
              <a:gd name="connsiteY1-4" fmla="*/ 0 h 709032"/>
              <a:gd name="connsiteX2-5" fmla="*/ 3446206 w 3446206"/>
              <a:gd name="connsiteY2-6" fmla="*/ 648072 h 709032"/>
              <a:gd name="connsiteX3-7" fmla="*/ 0 w 3446206"/>
              <a:gd name="connsiteY3-8" fmla="*/ 709032 h 709032"/>
              <a:gd name="connsiteX4-9" fmla="*/ 0 w 3446206"/>
              <a:gd name="connsiteY4-10" fmla="*/ 0 h 709032"/>
              <a:gd name="connsiteX0-11" fmla="*/ 0 w 3469066"/>
              <a:gd name="connsiteY0-12" fmla="*/ 0 h 709032"/>
              <a:gd name="connsiteX1-13" fmla="*/ 3446206 w 3469066"/>
              <a:gd name="connsiteY1-14" fmla="*/ 0 h 709032"/>
              <a:gd name="connsiteX2-15" fmla="*/ 3469066 w 3469066"/>
              <a:gd name="connsiteY2-16" fmla="*/ 701412 h 709032"/>
              <a:gd name="connsiteX3-17" fmla="*/ 0 w 3469066"/>
              <a:gd name="connsiteY3-18" fmla="*/ 709032 h 709032"/>
              <a:gd name="connsiteX4-19" fmla="*/ 0 w 3469066"/>
              <a:gd name="connsiteY4-20" fmla="*/ 0 h 709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69066" h="709032">
                <a:moveTo>
                  <a:pt x="0" y="0"/>
                </a:moveTo>
                <a:lnTo>
                  <a:pt x="3446206" y="0"/>
                </a:lnTo>
                <a:lnTo>
                  <a:pt x="3469066" y="701412"/>
                </a:lnTo>
                <a:lnTo>
                  <a:pt x="0" y="7090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2936" y="4077073"/>
            <a:ext cx="2904856" cy="644890"/>
          </a:xfrm>
          <a:custGeom>
            <a:avLst/>
            <a:gdLst>
              <a:gd name="connsiteX0" fmla="*/ 0 w 2885192"/>
              <a:gd name="connsiteY0" fmla="*/ 0 h 576064"/>
              <a:gd name="connsiteX1" fmla="*/ 2885192 w 2885192"/>
              <a:gd name="connsiteY1" fmla="*/ 0 h 576064"/>
              <a:gd name="connsiteX2" fmla="*/ 2885192 w 2885192"/>
              <a:gd name="connsiteY2" fmla="*/ 576064 h 576064"/>
              <a:gd name="connsiteX3" fmla="*/ 0 w 2885192"/>
              <a:gd name="connsiteY3" fmla="*/ 576064 h 576064"/>
              <a:gd name="connsiteX4" fmla="*/ 0 w 2885192"/>
              <a:gd name="connsiteY4" fmla="*/ 0 h 576064"/>
              <a:gd name="connsiteX0-1" fmla="*/ 0 w 2885192"/>
              <a:gd name="connsiteY0-2" fmla="*/ 0 h 625225"/>
              <a:gd name="connsiteX1-3" fmla="*/ 2885192 w 2885192"/>
              <a:gd name="connsiteY1-4" fmla="*/ 0 h 625225"/>
              <a:gd name="connsiteX2-5" fmla="*/ 2885192 w 2885192"/>
              <a:gd name="connsiteY2-6" fmla="*/ 576064 h 625225"/>
              <a:gd name="connsiteX3-7" fmla="*/ 9832 w 2885192"/>
              <a:gd name="connsiteY3-8" fmla="*/ 625225 h 625225"/>
              <a:gd name="connsiteX4-9" fmla="*/ 0 w 2885192"/>
              <a:gd name="connsiteY4-10" fmla="*/ 0 h 625225"/>
              <a:gd name="connsiteX0-11" fmla="*/ 0 w 2904856"/>
              <a:gd name="connsiteY0-12" fmla="*/ 0 h 644890"/>
              <a:gd name="connsiteX1-13" fmla="*/ 2885192 w 2904856"/>
              <a:gd name="connsiteY1-14" fmla="*/ 0 h 644890"/>
              <a:gd name="connsiteX2-15" fmla="*/ 2904856 w 2904856"/>
              <a:gd name="connsiteY2-16" fmla="*/ 644890 h 644890"/>
              <a:gd name="connsiteX3-17" fmla="*/ 9832 w 2904856"/>
              <a:gd name="connsiteY3-18" fmla="*/ 625225 h 644890"/>
              <a:gd name="connsiteX4-19" fmla="*/ 0 w 2904856"/>
              <a:gd name="connsiteY4-20" fmla="*/ 0 h 6448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904856" h="644890">
                <a:moveTo>
                  <a:pt x="0" y="0"/>
                </a:moveTo>
                <a:lnTo>
                  <a:pt x="2885192" y="0"/>
                </a:lnTo>
                <a:lnTo>
                  <a:pt x="2904856" y="644890"/>
                </a:lnTo>
                <a:lnTo>
                  <a:pt x="9832" y="62522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624739"/>
            <a:ext cx="11233248" cy="6170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551298" y="1772816"/>
            <a:ext cx="11089404" cy="362703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600056" y="2060848"/>
            <a:ext cx="3024336" cy="52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40416" y="3789040"/>
            <a:ext cx="1080120" cy="5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614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76805" y="2924944"/>
            <a:ext cx="1330963" cy="56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3329" y="3861048"/>
            <a:ext cx="2618855" cy="62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7"/>
          <a:stretch>
            <a:fillRect/>
          </a:stretch>
        </p:blipFill>
        <p:spPr>
          <a:xfrm>
            <a:off x="1271464" y="1844824"/>
            <a:ext cx="9471968" cy="456313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13636" y="5013176"/>
            <a:ext cx="18459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58" y="980728"/>
            <a:ext cx="11937684" cy="737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2179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431" y="1107661"/>
            <a:ext cx="1787860" cy="33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7770" y="3228812"/>
            <a:ext cx="1455055" cy="4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4232" y="4509120"/>
            <a:ext cx="1672862" cy="53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69931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027" y="3127450"/>
            <a:ext cx="361813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90"/>
          <a:stretch>
            <a:fillRect/>
          </a:stretch>
        </p:blipFill>
        <p:spPr>
          <a:xfrm>
            <a:off x="335360" y="1541214"/>
            <a:ext cx="11340000" cy="35439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56619" y="2597259"/>
            <a:ext cx="457027" cy="4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3642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7587" y="991066"/>
            <a:ext cx="330681" cy="38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5374" y="4325552"/>
            <a:ext cx="417703" cy="38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47"/>
          <a:stretch>
            <a:fillRect/>
          </a:stretch>
        </p:blipFill>
        <p:spPr>
          <a:xfrm>
            <a:off x="1055440" y="692696"/>
            <a:ext cx="10413212" cy="58855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9656" y="2453392"/>
            <a:ext cx="600843" cy="5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6305" y="2397125"/>
            <a:ext cx="2808605" cy="63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0338" y="2453392"/>
            <a:ext cx="676021" cy="5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1396" y="5877272"/>
            <a:ext cx="840348" cy="47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7070" y="5877272"/>
            <a:ext cx="940630" cy="4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6" b="20505"/>
          <a:stretch>
            <a:fillRect/>
          </a:stretch>
        </p:blipFill>
        <p:spPr>
          <a:xfrm>
            <a:off x="335360" y="2254004"/>
            <a:ext cx="11340000" cy="283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50" y="3212976"/>
            <a:ext cx="1523425" cy="6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6166" y="3356992"/>
            <a:ext cx="1039794" cy="47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450" y="4149081"/>
            <a:ext cx="792126" cy="59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1"/>
          <a:stretch>
            <a:fillRect/>
          </a:stretch>
        </p:blipFill>
        <p:spPr>
          <a:xfrm>
            <a:off x="335360" y="1486732"/>
            <a:ext cx="11564214" cy="770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2024-10-15T02:51:12Z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