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24" r:id="rId3"/>
    <p:sldId id="336" r:id="rId4"/>
    <p:sldId id="335" r:id="rId5"/>
    <p:sldId id="334" r:id="rId6"/>
    <p:sldId id="333" r:id="rId7"/>
    <p:sldId id="332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30" r:id="rId16"/>
    <p:sldId id="329" r:id="rId17"/>
    <p:sldId id="328" r:id="rId18"/>
    <p:sldId id="327" r:id="rId19"/>
    <p:sldId id="344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howGuides="1">
      <p:cViewPr varScale="1">
        <p:scale>
          <a:sx n="78" d="100"/>
          <a:sy n="7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8" b="30019"/>
          <a:stretch>
            <a:fillRect/>
          </a:stretch>
        </p:blipFill>
        <p:spPr>
          <a:xfrm>
            <a:off x="2183324" y="2996952"/>
            <a:ext cx="7825352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825994"/>
            <a:ext cx="11665296" cy="569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403632"/>
            <a:ext cx="11809312" cy="411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797485"/>
            <a:ext cx="11521280" cy="593254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5440" y="797485"/>
            <a:ext cx="720080" cy="83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5440" y="2410051"/>
            <a:ext cx="720080" cy="80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440" y="4270920"/>
            <a:ext cx="720080" cy="59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440" y="5085184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484784"/>
            <a:ext cx="11809312" cy="432736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39416" y="1520173"/>
            <a:ext cx="648072" cy="61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1802" y="2424328"/>
            <a:ext cx="58167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738" y="4004714"/>
            <a:ext cx="690734" cy="72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155" y="5016616"/>
            <a:ext cx="689333" cy="64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92"/>
          <a:stretch>
            <a:fillRect/>
          </a:stretch>
        </p:blipFill>
        <p:spPr>
          <a:xfrm>
            <a:off x="610808" y="1685300"/>
            <a:ext cx="10813784" cy="3615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8880" y="1837070"/>
            <a:ext cx="576064" cy="66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8880" y="3698187"/>
            <a:ext cx="690377" cy="65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521280" cy="4969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64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0149" y="2761924"/>
            <a:ext cx="676020" cy="31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0527" y="5068366"/>
            <a:ext cx="1513904" cy="38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48"/>
          <a:stretch>
            <a:fillRect/>
          </a:stretch>
        </p:blipFill>
        <p:spPr>
          <a:xfrm>
            <a:off x="377996" y="1434542"/>
            <a:ext cx="11550652" cy="4010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5640" y="2961222"/>
            <a:ext cx="1944216" cy="68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6656" y="3861048"/>
            <a:ext cx="20737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3"/>
          <a:stretch>
            <a:fillRect/>
          </a:stretch>
        </p:blipFill>
        <p:spPr>
          <a:xfrm>
            <a:off x="695400" y="1412776"/>
            <a:ext cx="11023868" cy="45752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59497" y="2276872"/>
            <a:ext cx="2319434" cy="54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4352" y="4437112"/>
            <a:ext cx="1224136" cy="64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76672"/>
            <a:ext cx="10179832" cy="6412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552" y="2564904"/>
            <a:ext cx="1847152" cy="673472"/>
          </a:xfrm>
          <a:custGeom>
            <a:avLst/>
            <a:gdLst>
              <a:gd name="connsiteX0" fmla="*/ 0 w 1826832"/>
              <a:gd name="connsiteY0" fmla="*/ 0 h 648072"/>
              <a:gd name="connsiteX1" fmla="*/ 1826832 w 1826832"/>
              <a:gd name="connsiteY1" fmla="*/ 0 h 648072"/>
              <a:gd name="connsiteX2" fmla="*/ 1826832 w 1826832"/>
              <a:gd name="connsiteY2" fmla="*/ 648072 h 648072"/>
              <a:gd name="connsiteX3" fmla="*/ 0 w 1826832"/>
              <a:gd name="connsiteY3" fmla="*/ 648072 h 648072"/>
              <a:gd name="connsiteX4" fmla="*/ 0 w 1826832"/>
              <a:gd name="connsiteY4" fmla="*/ 0 h 648072"/>
              <a:gd name="connsiteX0-1" fmla="*/ 0 w 1847152"/>
              <a:gd name="connsiteY0-2" fmla="*/ 0 h 673472"/>
              <a:gd name="connsiteX1-3" fmla="*/ 1826832 w 1847152"/>
              <a:gd name="connsiteY1-4" fmla="*/ 0 h 673472"/>
              <a:gd name="connsiteX2-5" fmla="*/ 1847152 w 1847152"/>
              <a:gd name="connsiteY2-6" fmla="*/ 673472 h 673472"/>
              <a:gd name="connsiteX3-7" fmla="*/ 0 w 1847152"/>
              <a:gd name="connsiteY3-8" fmla="*/ 648072 h 673472"/>
              <a:gd name="connsiteX4-9" fmla="*/ 0 w 1847152"/>
              <a:gd name="connsiteY4-10" fmla="*/ 0 h 673472"/>
              <a:gd name="connsiteX0-11" fmla="*/ 0 w 1847152"/>
              <a:gd name="connsiteY0-12" fmla="*/ 0 h 673472"/>
              <a:gd name="connsiteX1-13" fmla="*/ 1826832 w 1847152"/>
              <a:gd name="connsiteY1-14" fmla="*/ 0 h 673472"/>
              <a:gd name="connsiteX2-15" fmla="*/ 1847152 w 1847152"/>
              <a:gd name="connsiteY2-16" fmla="*/ 673472 h 673472"/>
              <a:gd name="connsiteX3-17" fmla="*/ 0 w 1847152"/>
              <a:gd name="connsiteY3-18" fmla="*/ 673472 h 673472"/>
              <a:gd name="connsiteX4-19" fmla="*/ 0 w 1847152"/>
              <a:gd name="connsiteY4-20" fmla="*/ 0 h 6734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47152" h="673472">
                <a:moveTo>
                  <a:pt x="0" y="0"/>
                </a:moveTo>
                <a:lnTo>
                  <a:pt x="1826832" y="0"/>
                </a:lnTo>
                <a:lnTo>
                  <a:pt x="1847152" y="673472"/>
                </a:lnTo>
                <a:lnTo>
                  <a:pt x="0" y="67347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9976" y="4725144"/>
            <a:ext cx="9361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351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02449" y="3221696"/>
            <a:ext cx="580806" cy="50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1542" y="4666194"/>
            <a:ext cx="1142569" cy="28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26254"/>
            <a:ext cx="11340000" cy="39189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48650" y="2456180"/>
            <a:ext cx="2383790" cy="53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11214" y="4062619"/>
            <a:ext cx="1980453" cy="52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905429"/>
            <a:ext cx="11340000" cy="3047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9853" y="2038741"/>
            <a:ext cx="1704332" cy="29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92095" y="3267120"/>
            <a:ext cx="1237783" cy="30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297" y="4485978"/>
            <a:ext cx="952141" cy="30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84900"/>
            <a:ext cx="11340000" cy="5496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9770" y="1656495"/>
            <a:ext cx="980706" cy="371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0601" y="2885333"/>
            <a:ext cx="828362" cy="30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8561" y="3504515"/>
            <a:ext cx="1371083" cy="36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0450" y="4723826"/>
            <a:ext cx="1256826" cy="30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99594" y="5229201"/>
            <a:ext cx="1244878" cy="48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28486"/>
            <a:ext cx="11340000" cy="4300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1876" y="2349342"/>
            <a:ext cx="1085440" cy="2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3288" y="2233350"/>
            <a:ext cx="468412" cy="41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602" y="4189781"/>
            <a:ext cx="342770" cy="2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97342" y="4189781"/>
            <a:ext cx="809319" cy="37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0718" y="4189781"/>
            <a:ext cx="856926" cy="30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91700" y="4266069"/>
            <a:ext cx="704584" cy="2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2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0000" y="1786091"/>
            <a:ext cx="428463" cy="21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5869" y="1709868"/>
            <a:ext cx="771234" cy="36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95465" y="1786091"/>
            <a:ext cx="437984" cy="21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2319651"/>
            <a:ext cx="980705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0502" y="3429001"/>
            <a:ext cx="1111601" cy="49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43778" y="3284984"/>
            <a:ext cx="1580614" cy="56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1234" y="6006935"/>
            <a:ext cx="790277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07002" y="6006935"/>
            <a:ext cx="628413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01863" y="6006935"/>
            <a:ext cx="1466297" cy="37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60" r="983" b="13303"/>
          <a:stretch>
            <a:fillRect/>
          </a:stretch>
        </p:blipFill>
        <p:spPr>
          <a:xfrm>
            <a:off x="479376" y="1124744"/>
            <a:ext cx="11233248" cy="526978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848528" y="980728"/>
            <a:ext cx="10801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2631381"/>
            <a:ext cx="11665296" cy="25488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6697"/>
          <a:stretch>
            <a:fillRect/>
          </a:stretch>
        </p:blipFill>
        <p:spPr>
          <a:xfrm>
            <a:off x="335360" y="1772816"/>
            <a:ext cx="11665296" cy="836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18640"/>
            <a:ext cx="11377264" cy="5534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2024-10-15T03:07:37Z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