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3" r:id="rId4"/>
    <p:sldId id="341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44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944154"/>
            <a:ext cx="11953328" cy="969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94" y="836712"/>
            <a:ext cx="1129521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80" y="578411"/>
            <a:ext cx="9203740" cy="62405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855640" y="2060848"/>
            <a:ext cx="1934766" cy="50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61670" y="2060849"/>
            <a:ext cx="858465" cy="50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8" y="3429000"/>
            <a:ext cx="8064895" cy="53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2706" y="4149080"/>
            <a:ext cx="2099078" cy="46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1584" y="6138673"/>
            <a:ext cx="1872208" cy="56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51385"/>
            <a:ext cx="11340000" cy="5141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6914" y="951385"/>
            <a:ext cx="5125006" cy="66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672" y="4488497"/>
            <a:ext cx="10092696" cy="56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7694" y="5280585"/>
            <a:ext cx="48576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99735"/>
            <a:ext cx="11340000" cy="5058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8824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6765" y="4411638"/>
            <a:ext cx="1507647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4334" y="5165912"/>
            <a:ext cx="1877546" cy="47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00" y="764704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188" y="2692761"/>
            <a:ext cx="1861293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752" y="4294817"/>
            <a:ext cx="2730143" cy="49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7355" y="5120005"/>
            <a:ext cx="2327910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00" y="764704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1477" y="1062761"/>
            <a:ext cx="1060937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8656" y="1844824"/>
            <a:ext cx="2466213" cy="51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4352" y="4378646"/>
            <a:ext cx="1563486" cy="51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51385"/>
            <a:ext cx="11340000" cy="51419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86856" y="2060848"/>
            <a:ext cx="1828110" cy="53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763" y="3798480"/>
            <a:ext cx="2294659" cy="5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1382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34574" y="2542269"/>
            <a:ext cx="771234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9637" y="3200440"/>
            <a:ext cx="799798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9"/>
          <a:stretch>
            <a:fillRect/>
          </a:stretch>
        </p:blipFill>
        <p:spPr>
          <a:xfrm>
            <a:off x="516640" y="3686914"/>
            <a:ext cx="11340000" cy="32302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95481" y="3680912"/>
            <a:ext cx="1018790" cy="2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1702" y="4368259"/>
            <a:ext cx="1237783" cy="30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3138" y="5762046"/>
            <a:ext cx="1904282" cy="37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89329"/>
            <a:ext cx="11340000" cy="3465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7871" y="1515381"/>
            <a:ext cx="1190176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325" y="2212306"/>
            <a:ext cx="1485340" cy="36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556" y="3596611"/>
            <a:ext cx="1618639" cy="37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968941"/>
            <a:ext cx="11340000" cy="27724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158047" y="4149081"/>
            <a:ext cx="2189924" cy="42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7871" y="5448715"/>
            <a:ext cx="1542469" cy="44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350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1613" y="2719059"/>
            <a:ext cx="618891" cy="3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8187" y="2719059"/>
            <a:ext cx="409420" cy="26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4056" y="2690494"/>
            <a:ext cx="952141" cy="3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1210" y="2766668"/>
            <a:ext cx="656977" cy="2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8615" y="4071162"/>
            <a:ext cx="1466297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1361" y="4071162"/>
            <a:ext cx="856926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78"/>
          <a:stretch>
            <a:fillRect/>
          </a:stretch>
        </p:blipFill>
        <p:spPr>
          <a:xfrm>
            <a:off x="660656" y="4556776"/>
            <a:ext cx="11340000" cy="14570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326902" y="5461798"/>
            <a:ext cx="837884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5668" y="5499905"/>
            <a:ext cx="628413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0530" y="5452272"/>
            <a:ext cx="409420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636912"/>
            <a:ext cx="11340000" cy="2810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110" y="3599299"/>
            <a:ext cx="1104483" cy="2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420" y="3570713"/>
            <a:ext cx="1123526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352" y="3646942"/>
            <a:ext cx="990225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078" y="4952359"/>
            <a:ext cx="685541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589" y="4952359"/>
            <a:ext cx="102831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6"/>
          <a:stretch>
            <a:fillRect/>
          </a:stretch>
        </p:blipFill>
        <p:spPr>
          <a:xfrm>
            <a:off x="426000" y="1340767"/>
            <a:ext cx="11340000" cy="12998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148367" y="2183389"/>
            <a:ext cx="1218740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3078" y="2183389"/>
            <a:ext cx="1028312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5725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08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3122"/>
            <a:ext cx="11340000" cy="4231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144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