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3"/>
    <p:sldId id="348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18128"/>
            <a:ext cx="11953328" cy="82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79895"/>
            <a:ext cx="11340000" cy="3421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440" y="3757329"/>
            <a:ext cx="1332997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093" y="3757329"/>
            <a:ext cx="1371083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9526" y="3757329"/>
            <a:ext cx="1828110" cy="51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090" y="4615040"/>
            <a:ext cx="656977" cy="51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605618"/>
            <a:ext cx="11340000" cy="3407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395" y="3676879"/>
            <a:ext cx="1218740" cy="3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340" y="3610064"/>
            <a:ext cx="561763" cy="38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8350" y="3571884"/>
            <a:ext cx="1123526" cy="51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42"/>
          <a:stretch>
            <a:fillRect/>
          </a:stretch>
        </p:blipFill>
        <p:spPr>
          <a:xfrm>
            <a:off x="551384" y="1700808"/>
            <a:ext cx="11340000" cy="42793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49268" y="2780671"/>
            <a:ext cx="2199445" cy="4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7378" y="5313584"/>
            <a:ext cx="3656221" cy="5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80728"/>
            <a:ext cx="12192000" cy="672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00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5773" y="1416020"/>
            <a:ext cx="1942367" cy="4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3481" y="3046237"/>
            <a:ext cx="1266347" cy="4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6983" y="4857589"/>
            <a:ext cx="1989974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99" y="764704"/>
            <a:ext cx="1123834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2289" y="2636912"/>
            <a:ext cx="1740255" cy="53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2317" y="3486095"/>
            <a:ext cx="773756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628" y="5168066"/>
            <a:ext cx="1585257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6316" y="5281457"/>
            <a:ext cx="660523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04622"/>
            <a:ext cx="10332088" cy="610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984" y="1556792"/>
            <a:ext cx="1558510" cy="56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1391" y="1556792"/>
            <a:ext cx="1619216" cy="56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0224" y="4653136"/>
            <a:ext cx="6562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512" y="5434379"/>
            <a:ext cx="1853581" cy="5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824" y="5426044"/>
            <a:ext cx="786144" cy="52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95242"/>
            <a:ext cx="11340000" cy="4238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35176" y="4266617"/>
            <a:ext cx="1085440" cy="4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564" y="4314235"/>
            <a:ext cx="1047355" cy="47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65" y="4266617"/>
            <a:ext cx="618630" cy="41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0763936" cy="23675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08674"/>
            <a:ext cx="11089232" cy="43487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448" y="3721262"/>
            <a:ext cx="752059" cy="42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340" y="6231912"/>
            <a:ext cx="2627909" cy="5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1994" y="3380791"/>
            <a:ext cx="1685289" cy="5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493" y="5124356"/>
            <a:ext cx="2085188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90" y="598856"/>
            <a:ext cx="10335786" cy="6358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2096" y="2212276"/>
            <a:ext cx="1706231" cy="57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80" y="6172716"/>
            <a:ext cx="706750" cy="4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64704"/>
            <a:ext cx="11521280" cy="5965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88853"/>
            <a:ext cx="11340000" cy="4280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307" y="4167803"/>
            <a:ext cx="637934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7770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8158" y="2407567"/>
            <a:ext cx="1790025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2642" y="3160119"/>
            <a:ext cx="2151838" cy="53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40768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9014" y="1531287"/>
            <a:ext cx="1561511" cy="4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/>
          <a:stretch>
            <a:fillRect/>
          </a:stretch>
        </p:blipFill>
        <p:spPr>
          <a:xfrm>
            <a:off x="551384" y="1988840"/>
            <a:ext cx="11063064" cy="41310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38050" y="4581128"/>
            <a:ext cx="14371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664" y="1124744"/>
            <a:ext cx="11710672" cy="737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762" y="873368"/>
            <a:ext cx="972479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03354" y="954096"/>
            <a:ext cx="2059849" cy="56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3912" y="2394256"/>
            <a:ext cx="2815745" cy="51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906" y="3978433"/>
            <a:ext cx="1251688" cy="41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3834" y="5373216"/>
            <a:ext cx="12585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6672"/>
            <a:ext cx="95704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2576" y="2188841"/>
            <a:ext cx="385709" cy="35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4719" y="5098726"/>
            <a:ext cx="329459" cy="36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6"/>
          <a:stretch>
            <a:fillRect/>
          </a:stretch>
        </p:blipFill>
        <p:spPr>
          <a:xfrm>
            <a:off x="1660470" y="6129086"/>
            <a:ext cx="7459866" cy="809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76914"/>
            <a:ext cx="11340000" cy="352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456" y="2862777"/>
            <a:ext cx="361813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430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498" y="3338072"/>
            <a:ext cx="361812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0728"/>
            <a:ext cx="11340000" cy="5208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677" y="2075775"/>
            <a:ext cx="399899" cy="42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64476"/>
            <a:ext cx="11340000" cy="432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3372" y="4112724"/>
            <a:ext cx="1009269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5085" y="4122250"/>
            <a:ext cx="809319" cy="4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