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2" r:id="rId4"/>
    <p:sldId id="340" r:id="rId5"/>
    <p:sldId id="338" r:id="rId6"/>
    <p:sldId id="337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61" autoAdjust="0"/>
    <p:restoredTop sz="94660"/>
  </p:normalViewPr>
  <p:slideViewPr>
    <p:cSldViewPr showGuides="1">
      <p:cViewPr varScale="1">
        <p:scale>
          <a:sx n="78" d="100"/>
          <a:sy n="78" d="100"/>
        </p:scale>
        <p:origin x="105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3006736"/>
            <a:ext cx="11953328" cy="844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36712"/>
            <a:ext cx="11340000" cy="5808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57714"/>
            <a:ext cx="11340000" cy="49195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74187" y="2564904"/>
            <a:ext cx="1866196" cy="7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3553" y="5157192"/>
            <a:ext cx="605748" cy="54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87789" y="5276629"/>
            <a:ext cx="790277" cy="4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35024"/>
            <a:ext cx="11340000" cy="49862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11902" y="1919160"/>
            <a:ext cx="9223953" cy="63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11910" y="3641090"/>
            <a:ext cx="2875280" cy="57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88022" y="5292216"/>
            <a:ext cx="4051290" cy="59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bldLvl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548680"/>
            <a:ext cx="9390758" cy="63295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94258" y="4869160"/>
            <a:ext cx="283419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48680"/>
            <a:ext cx="9517568" cy="6298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5196" y="2090776"/>
            <a:ext cx="2185059" cy="474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61880" y="2708920"/>
            <a:ext cx="894559" cy="504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3512" y="4869160"/>
            <a:ext cx="208549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57539" y="6237312"/>
            <a:ext cx="139889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01733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27008" y="1690787"/>
            <a:ext cx="899962" cy="38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7968" y="4654253"/>
            <a:ext cx="1589653" cy="37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9756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3058" y="999424"/>
            <a:ext cx="2965039" cy="36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9249" y="1737115"/>
            <a:ext cx="1800801" cy="36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49176" y="4679498"/>
            <a:ext cx="2898033" cy="36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77201"/>
            <a:ext cx="11340000" cy="35497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45471" y="2499785"/>
            <a:ext cx="1513904" cy="295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07386" y="3139121"/>
            <a:ext cx="695062" cy="37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06580" y="3778457"/>
            <a:ext cx="1180654" cy="305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4223021"/>
            <a:ext cx="11340000" cy="259035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687839" y="4432535"/>
            <a:ext cx="2228010" cy="361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35446" y="5718189"/>
            <a:ext cx="904534" cy="30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507924"/>
            <a:ext cx="11340000" cy="32811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91433" y="2663541"/>
            <a:ext cx="2351788" cy="37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6244" y="3312134"/>
            <a:ext cx="1266347" cy="37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3684121"/>
            <a:ext cx="11340000" cy="322355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718737" y="3855789"/>
            <a:ext cx="1761460" cy="362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39191" y="5143303"/>
            <a:ext cx="2018539" cy="29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09065" y="6440354"/>
            <a:ext cx="1847153" cy="29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84784"/>
            <a:ext cx="11340000" cy="38375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87519" y="2951247"/>
            <a:ext cx="885491" cy="29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8980" y="2951247"/>
            <a:ext cx="895012" cy="29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9483" y="2951247"/>
            <a:ext cx="1418690" cy="29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57242" y="4236783"/>
            <a:ext cx="790277" cy="304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8123" y="4922402"/>
            <a:ext cx="628413" cy="257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340000" cy="38874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7544" y="1747998"/>
            <a:ext cx="1142569" cy="30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43640" y="1833750"/>
            <a:ext cx="485591" cy="28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3841" y="3767948"/>
            <a:ext cx="618891" cy="21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5831" y="3767948"/>
            <a:ext cx="990226" cy="28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81070" y="3682195"/>
            <a:ext cx="895012" cy="30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4787451"/>
            <a:ext cx="11340000" cy="135082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510088" y="5620937"/>
            <a:ext cx="761712" cy="306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33564" y="5620937"/>
            <a:ext cx="1266346" cy="373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54754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16176"/>
            <a:ext cx="11340000" cy="5781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36712"/>
            <a:ext cx="11340000" cy="5864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44" y="836712"/>
            <a:ext cx="1124011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2024-10-15T03:26:20Z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