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6" r:id="rId4"/>
    <p:sldId id="335" r:id="rId5"/>
    <p:sldId id="334" r:id="rId6"/>
    <p:sldId id="337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2952750"/>
            <a:ext cx="96012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3647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2259716"/>
            <a:ext cx="399899" cy="4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9778"/>
            <a:ext cx="11340000" cy="439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549" y="3203549"/>
            <a:ext cx="333249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30807"/>
            <a:ext cx="11340000" cy="4530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8838" y="3229116"/>
            <a:ext cx="399899" cy="42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47425"/>
            <a:ext cx="11340000" cy="461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362" y="1362003"/>
            <a:ext cx="457027" cy="4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1" r="3055"/>
          <a:stretch>
            <a:fillRect/>
          </a:stretch>
        </p:blipFill>
        <p:spPr>
          <a:xfrm>
            <a:off x="1958762" y="620688"/>
            <a:ext cx="8673742" cy="6303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523" y="596984"/>
            <a:ext cx="9605014" cy="6144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83832" y="3645025"/>
            <a:ext cx="33535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5734" y="5373216"/>
            <a:ext cx="17985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48" y="692696"/>
            <a:ext cx="113251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5491" y="2014660"/>
            <a:ext cx="1854249" cy="41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8607" y="2975224"/>
            <a:ext cx="2396260" cy="52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9249" y="5856916"/>
            <a:ext cx="1350273" cy="42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4" b="49707"/>
          <a:stretch>
            <a:fillRect/>
          </a:stretch>
        </p:blipFill>
        <p:spPr>
          <a:xfrm>
            <a:off x="335360" y="1249340"/>
            <a:ext cx="11377264" cy="4051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336" y="3481588"/>
            <a:ext cx="1800200" cy="64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80" y="4201668"/>
            <a:ext cx="21602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46"/>
          <a:stretch>
            <a:fillRect/>
          </a:stretch>
        </p:blipFill>
        <p:spPr>
          <a:xfrm>
            <a:off x="352580" y="1662846"/>
            <a:ext cx="11486840" cy="37537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11624" y="3645024"/>
            <a:ext cx="2520280" cy="61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2024" y="3645024"/>
            <a:ext cx="1152128" cy="61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86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6428" y="2143125"/>
            <a:ext cx="1152090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5723" y="2257556"/>
            <a:ext cx="1647204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466" y="3106248"/>
            <a:ext cx="980705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5648" y="3220679"/>
            <a:ext cx="1799546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4111" y="5042029"/>
            <a:ext cx="2199445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8947" y="5089709"/>
            <a:ext cx="561763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928543"/>
            <a:ext cx="11340000" cy="294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6244" y="4124458"/>
            <a:ext cx="1399647" cy="42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239" y="4124458"/>
            <a:ext cx="1361561" cy="42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7276" y="4124458"/>
            <a:ext cx="1923325" cy="52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5" y="1196707"/>
            <a:ext cx="11340000" cy="23680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54"/>
          <a:stretch>
            <a:fillRect/>
          </a:stretch>
        </p:blipFill>
        <p:spPr>
          <a:xfrm>
            <a:off x="407670" y="3564890"/>
            <a:ext cx="11339830" cy="1800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6"/>
          <a:stretch>
            <a:fillRect/>
          </a:stretch>
        </p:blipFill>
        <p:spPr>
          <a:xfrm>
            <a:off x="444500" y="1484584"/>
            <a:ext cx="11339830" cy="3600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7125" y="4361375"/>
            <a:ext cx="304685" cy="4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2024-10-15T03:10:15Z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