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4"/>
  </p:notesMasterIdLst>
  <p:handoutMasterIdLst>
    <p:handoutMasterId r:id="rId25"/>
  </p:handoutMasterIdLst>
  <p:sldIdLst>
    <p:sldId id="324" r:id="rId3"/>
    <p:sldId id="341" r:id="rId4"/>
    <p:sldId id="340" r:id="rId5"/>
    <p:sldId id="339" r:id="rId6"/>
    <p:sldId id="338" r:id="rId7"/>
    <p:sldId id="337" r:id="rId8"/>
    <p:sldId id="336" r:id="rId9"/>
    <p:sldId id="335" r:id="rId10"/>
    <p:sldId id="334" r:id="rId11"/>
    <p:sldId id="401" r:id="rId12"/>
    <p:sldId id="333" r:id="rId13"/>
    <p:sldId id="332" r:id="rId14"/>
    <p:sldId id="331" r:id="rId15"/>
    <p:sldId id="330" r:id="rId16"/>
    <p:sldId id="329" r:id="rId17"/>
    <p:sldId id="328" r:id="rId18"/>
    <p:sldId id="395" r:id="rId19"/>
    <p:sldId id="327" r:id="rId20"/>
    <p:sldId id="396" r:id="rId21"/>
    <p:sldId id="326" r:id="rId22"/>
    <p:sldId id="325" r:id="rId23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130" autoAdjust="0"/>
    <p:restoredTop sz="94660"/>
  </p:normalViewPr>
  <p:slideViewPr>
    <p:cSldViewPr showGuides="1">
      <p:cViewPr varScale="1">
        <p:scale>
          <a:sx n="78" d="100"/>
          <a:sy n="78" d="100"/>
        </p:scale>
        <p:origin x="662" y="4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9" Type="http://schemas.openxmlformats.org/officeDocument/2006/relationships/tags" Target="tags/tag1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handoutMaster" Target="handoutMasters/handoutMaster1.xml"/><Relationship Id="rId24" Type="http://schemas.openxmlformats.org/officeDocument/2006/relationships/notesMaster" Target="notesMasters/notesMaster1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694" r="44823" b="88809"/>
          <a:stretch>
            <a:fillRect/>
          </a:stretch>
        </p:blipFill>
        <p:spPr>
          <a:xfrm>
            <a:off x="3935730" y="2781300"/>
            <a:ext cx="4747260" cy="11220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651"/>
          <a:stretch>
            <a:fillRect/>
          </a:stretch>
        </p:blipFill>
        <p:spPr>
          <a:xfrm>
            <a:off x="839416" y="1628800"/>
            <a:ext cx="10945216" cy="42259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343472" y="2564904"/>
            <a:ext cx="720080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632" y="1988840"/>
            <a:ext cx="11340000" cy="266985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4002" y="2265360"/>
            <a:ext cx="457027" cy="4100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006"/>
          <a:stretch>
            <a:fillRect/>
          </a:stretch>
        </p:blipFill>
        <p:spPr>
          <a:xfrm>
            <a:off x="1199456" y="1340768"/>
            <a:ext cx="9865096" cy="440388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894518" y="2465569"/>
            <a:ext cx="352292" cy="4194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412776"/>
            <a:ext cx="11340000" cy="438186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304770" y="1660446"/>
            <a:ext cx="457027" cy="4096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966323"/>
            <a:ext cx="11340000" cy="26148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98839" y="2233529"/>
            <a:ext cx="390377" cy="4294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908720"/>
            <a:ext cx="11340000" cy="543547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89318" y="2129317"/>
            <a:ext cx="457027" cy="419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5675"/>
          <a:stretch>
            <a:fillRect/>
          </a:stretch>
        </p:blipFill>
        <p:spPr>
          <a:xfrm>
            <a:off x="407368" y="1484784"/>
            <a:ext cx="11665298" cy="36609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3432" y="1628800"/>
            <a:ext cx="576064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325"/>
          <a:stretch>
            <a:fillRect/>
          </a:stretch>
        </p:blipFill>
        <p:spPr>
          <a:xfrm>
            <a:off x="767408" y="1556792"/>
            <a:ext cx="11298384" cy="445374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127448" y="1700808"/>
            <a:ext cx="792088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7268"/>
          <a:stretch>
            <a:fillRect/>
          </a:stretch>
        </p:blipFill>
        <p:spPr>
          <a:xfrm>
            <a:off x="407368" y="1316874"/>
            <a:ext cx="11634794" cy="456039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3432" y="1412776"/>
            <a:ext cx="576064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732"/>
          <a:stretch>
            <a:fillRect/>
          </a:stretch>
        </p:blipFill>
        <p:spPr>
          <a:xfrm>
            <a:off x="407368" y="2204864"/>
            <a:ext cx="11634794" cy="270922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83432" y="2348880"/>
            <a:ext cx="576064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371"/>
          <a:stretch>
            <a:fillRect/>
          </a:stretch>
        </p:blipFill>
        <p:spPr>
          <a:xfrm>
            <a:off x="1289685" y="889635"/>
            <a:ext cx="9172575" cy="58515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03705" y="3789045"/>
            <a:ext cx="601980" cy="565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37360" y="5445760"/>
            <a:ext cx="568325" cy="725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400255" y="764704"/>
            <a:ext cx="1872210" cy="22322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640" y="764704"/>
            <a:ext cx="11340000" cy="574449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600317" y="4946849"/>
            <a:ext cx="2418438" cy="5239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62"/>
          <a:stretch>
            <a:fillRect/>
          </a:stretch>
        </p:blipFill>
        <p:spPr>
          <a:xfrm>
            <a:off x="1531569" y="764704"/>
            <a:ext cx="9677000" cy="611700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038692" y="775970"/>
            <a:ext cx="3087135" cy="492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375942" y="2278638"/>
            <a:ext cx="2040538" cy="502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597543" y="3068960"/>
            <a:ext cx="1844337" cy="472242"/>
          </a:xfrm>
          <a:custGeom>
            <a:avLst/>
            <a:gdLst>
              <a:gd name="connsiteX0" fmla="*/ 0 w 1818937"/>
              <a:gd name="connsiteY0" fmla="*/ 0 h 432782"/>
              <a:gd name="connsiteX1" fmla="*/ 1818937 w 1818937"/>
              <a:gd name="connsiteY1" fmla="*/ 0 h 432782"/>
              <a:gd name="connsiteX2" fmla="*/ 1818937 w 1818937"/>
              <a:gd name="connsiteY2" fmla="*/ 432782 h 432782"/>
              <a:gd name="connsiteX3" fmla="*/ 0 w 1818937"/>
              <a:gd name="connsiteY3" fmla="*/ 432782 h 432782"/>
              <a:gd name="connsiteX4" fmla="*/ 0 w 1818937"/>
              <a:gd name="connsiteY4" fmla="*/ 0 h 432782"/>
              <a:gd name="connsiteX0-1" fmla="*/ 0 w 1818937"/>
              <a:gd name="connsiteY0-2" fmla="*/ 0 h 458182"/>
              <a:gd name="connsiteX1-3" fmla="*/ 1818937 w 1818937"/>
              <a:gd name="connsiteY1-4" fmla="*/ 0 h 458182"/>
              <a:gd name="connsiteX2-5" fmla="*/ 1818937 w 1818937"/>
              <a:gd name="connsiteY2-6" fmla="*/ 432782 h 458182"/>
              <a:gd name="connsiteX3-7" fmla="*/ 20320 w 1818937"/>
              <a:gd name="connsiteY3-8" fmla="*/ 458182 h 458182"/>
              <a:gd name="connsiteX4-9" fmla="*/ 0 w 1818937"/>
              <a:gd name="connsiteY4-10" fmla="*/ 0 h 458182"/>
              <a:gd name="connsiteX0-11" fmla="*/ 0 w 1844337"/>
              <a:gd name="connsiteY0-12" fmla="*/ 0 h 468342"/>
              <a:gd name="connsiteX1-13" fmla="*/ 1818937 w 1844337"/>
              <a:gd name="connsiteY1-14" fmla="*/ 0 h 468342"/>
              <a:gd name="connsiteX2-15" fmla="*/ 1844337 w 1844337"/>
              <a:gd name="connsiteY2-16" fmla="*/ 468342 h 468342"/>
              <a:gd name="connsiteX3-17" fmla="*/ 20320 w 1844337"/>
              <a:gd name="connsiteY3-18" fmla="*/ 458182 h 468342"/>
              <a:gd name="connsiteX4-19" fmla="*/ 0 w 1844337"/>
              <a:gd name="connsiteY4-20" fmla="*/ 0 h 468342"/>
              <a:gd name="connsiteX0-21" fmla="*/ 0 w 1844337"/>
              <a:gd name="connsiteY0-22" fmla="*/ 0 h 472242"/>
              <a:gd name="connsiteX1-23" fmla="*/ 1818937 w 1844337"/>
              <a:gd name="connsiteY1-24" fmla="*/ 0 h 472242"/>
              <a:gd name="connsiteX2-25" fmla="*/ 1844337 w 1844337"/>
              <a:gd name="connsiteY2-26" fmla="*/ 468342 h 472242"/>
              <a:gd name="connsiteX3-27" fmla="*/ 20320 w 1844337"/>
              <a:gd name="connsiteY3-28" fmla="*/ 458182 h 472242"/>
              <a:gd name="connsiteX4-29" fmla="*/ 0 w 1844337"/>
              <a:gd name="connsiteY4-30" fmla="*/ 0 h 47224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844337" h="472242">
                <a:moveTo>
                  <a:pt x="0" y="0"/>
                </a:moveTo>
                <a:lnTo>
                  <a:pt x="1818937" y="0"/>
                </a:lnTo>
                <a:lnTo>
                  <a:pt x="1844337" y="468342"/>
                </a:lnTo>
                <a:cubicBezTo>
                  <a:pt x="1231251" y="480195"/>
                  <a:pt x="628326" y="461569"/>
                  <a:pt x="20320" y="458182"/>
                </a:cubicBez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975208" y="4509120"/>
            <a:ext cx="1657296" cy="4609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4732" y="692696"/>
            <a:ext cx="9819820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821883" y="1518012"/>
            <a:ext cx="313310" cy="3548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72413" y="3465759"/>
            <a:ext cx="395761" cy="3548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821883" y="5405252"/>
            <a:ext cx="313310" cy="3631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8648" y="900000"/>
            <a:ext cx="11340000" cy="56065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274189" y="3045359"/>
            <a:ext cx="390377" cy="429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74189" y="4933276"/>
            <a:ext cx="390377" cy="429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1234"/>
          <a:stretch>
            <a:fillRect/>
          </a:stretch>
        </p:blipFill>
        <p:spPr>
          <a:xfrm>
            <a:off x="2423594" y="459080"/>
            <a:ext cx="7632846" cy="647924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924997" y="681374"/>
            <a:ext cx="651825" cy="639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783632" y="3068960"/>
            <a:ext cx="683952" cy="5321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862050" y="5445224"/>
            <a:ext cx="605533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978693"/>
            <a:ext cx="11340000" cy="533062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318454" y="3944391"/>
            <a:ext cx="361813" cy="410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071"/>
          <a:stretch>
            <a:fillRect/>
          </a:stretch>
        </p:blipFill>
        <p:spPr>
          <a:xfrm>
            <a:off x="1991544" y="1096223"/>
            <a:ext cx="8496944" cy="521309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00914" y="1305890"/>
            <a:ext cx="457027" cy="4098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658042" y="3955325"/>
            <a:ext cx="361813" cy="4098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6733" y="873368"/>
            <a:ext cx="10725891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99126" y="1134768"/>
            <a:ext cx="369237" cy="4056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99126" y="3631598"/>
            <a:ext cx="369237" cy="4056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5349"/>
          <a:stretch>
            <a:fillRect/>
          </a:stretch>
        </p:blipFill>
        <p:spPr>
          <a:xfrm>
            <a:off x="479376" y="1679560"/>
            <a:ext cx="11233248" cy="34988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30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67</cp:revision>
  <dcterms:created xsi:type="dcterms:W3CDTF">2015-09-16T06:44:00Z</dcterms:created>
  <dcterms:modified xsi:type="dcterms:W3CDTF">2024-10-15T04:19:11Z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