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handoutMasterIdLst>
    <p:handoutMasterId r:id="rId81"/>
  </p:handoutMasterIdLst>
  <p:sldIdLst>
    <p:sldId id="473" r:id="rId2"/>
    <p:sldId id="472" r:id="rId3"/>
    <p:sldId id="471" r:id="rId4"/>
    <p:sldId id="470" r:id="rId5"/>
    <p:sldId id="469" r:id="rId6"/>
    <p:sldId id="468" r:id="rId7"/>
    <p:sldId id="467" r:id="rId8"/>
    <p:sldId id="466" r:id="rId9"/>
    <p:sldId id="465" r:id="rId10"/>
    <p:sldId id="464" r:id="rId11"/>
    <p:sldId id="463" r:id="rId12"/>
    <p:sldId id="462" r:id="rId13"/>
    <p:sldId id="461" r:id="rId14"/>
    <p:sldId id="460" r:id="rId15"/>
    <p:sldId id="459" r:id="rId16"/>
    <p:sldId id="458" r:id="rId17"/>
    <p:sldId id="474" r:id="rId18"/>
    <p:sldId id="457" r:id="rId19"/>
    <p:sldId id="456" r:id="rId20"/>
    <p:sldId id="455" r:id="rId21"/>
    <p:sldId id="454" r:id="rId22"/>
    <p:sldId id="475" r:id="rId23"/>
    <p:sldId id="453" r:id="rId24"/>
    <p:sldId id="452" r:id="rId25"/>
    <p:sldId id="451" r:id="rId26"/>
    <p:sldId id="450" r:id="rId27"/>
    <p:sldId id="449" r:id="rId28"/>
    <p:sldId id="448" r:id="rId29"/>
    <p:sldId id="447" r:id="rId30"/>
    <p:sldId id="446" r:id="rId31"/>
    <p:sldId id="445" r:id="rId32"/>
    <p:sldId id="444" r:id="rId33"/>
    <p:sldId id="443" r:id="rId34"/>
    <p:sldId id="442" r:id="rId35"/>
    <p:sldId id="441" r:id="rId36"/>
    <p:sldId id="440" r:id="rId37"/>
    <p:sldId id="439" r:id="rId38"/>
    <p:sldId id="476" r:id="rId39"/>
    <p:sldId id="438" r:id="rId40"/>
    <p:sldId id="477" r:id="rId41"/>
    <p:sldId id="436" r:id="rId42"/>
    <p:sldId id="478" r:id="rId43"/>
    <p:sldId id="435" r:id="rId44"/>
    <p:sldId id="479" r:id="rId45"/>
    <p:sldId id="434" r:id="rId46"/>
    <p:sldId id="433" r:id="rId47"/>
    <p:sldId id="432" r:id="rId48"/>
    <p:sldId id="431" r:id="rId49"/>
    <p:sldId id="430" r:id="rId50"/>
    <p:sldId id="429" r:id="rId51"/>
    <p:sldId id="428" r:id="rId52"/>
    <p:sldId id="427" r:id="rId53"/>
    <p:sldId id="426" r:id="rId54"/>
    <p:sldId id="424" r:id="rId55"/>
    <p:sldId id="423" r:id="rId56"/>
    <p:sldId id="422" r:id="rId57"/>
    <p:sldId id="421" r:id="rId58"/>
    <p:sldId id="420" r:id="rId59"/>
    <p:sldId id="419" r:id="rId60"/>
    <p:sldId id="418" r:id="rId61"/>
    <p:sldId id="417" r:id="rId62"/>
    <p:sldId id="416" r:id="rId63"/>
    <p:sldId id="415" r:id="rId64"/>
    <p:sldId id="414" r:id="rId65"/>
    <p:sldId id="413" r:id="rId66"/>
    <p:sldId id="412" r:id="rId67"/>
    <p:sldId id="411" r:id="rId68"/>
    <p:sldId id="410" r:id="rId69"/>
    <p:sldId id="409" r:id="rId70"/>
    <p:sldId id="408" r:id="rId71"/>
    <p:sldId id="407" r:id="rId72"/>
    <p:sldId id="406" r:id="rId73"/>
    <p:sldId id="405" r:id="rId74"/>
    <p:sldId id="480" r:id="rId75"/>
    <p:sldId id="404" r:id="rId76"/>
    <p:sldId id="403" r:id="rId77"/>
    <p:sldId id="402" r:id="rId78"/>
    <p:sldId id="401" r:id="rId79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162" y="2990850"/>
            <a:ext cx="80676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33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6683E-BFDB-DDC6-2D5A-05CD2522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75" y="764704"/>
            <a:ext cx="103508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65A36-86E4-1EAF-74AC-9905FB2F26EE}"/>
              </a:ext>
            </a:extLst>
          </p:cNvPr>
          <p:cNvSpPr/>
          <p:nvPr/>
        </p:nvSpPr>
        <p:spPr bwMode="white">
          <a:xfrm>
            <a:off x="9985173" y="2703317"/>
            <a:ext cx="417163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22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B847C-80D5-0FBA-D845-4EDB358FD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380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E3B7D-F0B6-748E-D7DF-9704C2C159F5}"/>
              </a:ext>
            </a:extLst>
          </p:cNvPr>
          <p:cNvSpPr/>
          <p:nvPr/>
        </p:nvSpPr>
        <p:spPr bwMode="white">
          <a:xfrm>
            <a:off x="10385395" y="2032391"/>
            <a:ext cx="390377" cy="42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5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5F03C-4DD6-D7DF-2705-75306C807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49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2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DAAA8-2DDB-CB6A-2803-4F4A9B6E92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13"/>
          <a:stretch/>
        </p:blipFill>
        <p:spPr>
          <a:xfrm>
            <a:off x="407368" y="1916832"/>
            <a:ext cx="11340000" cy="26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3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789C5-3C90-6F50-239C-1EF25C51C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12776"/>
            <a:ext cx="11340000" cy="53121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9DAAA8-2DDB-CB6A-2803-4F4A9B6E92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5"/>
          <a:stretch/>
        </p:blipFill>
        <p:spPr>
          <a:xfrm>
            <a:off x="588648" y="721661"/>
            <a:ext cx="11340000" cy="71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3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95557-D46F-9E8B-8B92-392611F2C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96464"/>
            <a:ext cx="11340000" cy="366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8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3537C-40D8-65B8-06E4-D8532C9ACD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9"/>
          <a:stretch/>
        </p:blipFill>
        <p:spPr>
          <a:xfrm>
            <a:off x="407368" y="1412776"/>
            <a:ext cx="11586332" cy="367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5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603537C-40D8-65B8-06E4-D8532C9ACD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4"/>
          <a:stretch/>
        </p:blipFill>
        <p:spPr>
          <a:xfrm>
            <a:off x="479376" y="1772816"/>
            <a:ext cx="11521280" cy="361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6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7AECE-C038-12A4-8B15-8523F9887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49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26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35963-3AA0-EB2C-37AB-5713D235D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3" r="1326"/>
          <a:stretch/>
        </p:blipFill>
        <p:spPr>
          <a:xfrm>
            <a:off x="799776" y="764704"/>
            <a:ext cx="10713346" cy="596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5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7E744-9EF7-932E-9EF9-756C4D6B3E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8"/>
          <a:stretch/>
        </p:blipFill>
        <p:spPr>
          <a:xfrm>
            <a:off x="1847528" y="736404"/>
            <a:ext cx="8712968" cy="606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3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F2AD3-6435-A3D6-3FB4-8D9877B6A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6672"/>
            <a:ext cx="10143638" cy="6401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CF716-D940-B8B5-3688-2D19EBF6519C}"/>
              </a:ext>
            </a:extLst>
          </p:cNvPr>
          <p:cNvSpPr/>
          <p:nvPr/>
        </p:nvSpPr>
        <p:spPr bwMode="white">
          <a:xfrm>
            <a:off x="9696400" y="3077389"/>
            <a:ext cx="720080" cy="5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9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74E24-ABCC-A663-4B2C-B09F97DF3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3" y="535853"/>
            <a:ext cx="8928994" cy="6469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40280-8F27-9CAF-BC85-03FC7B35A96D}"/>
              </a:ext>
            </a:extLst>
          </p:cNvPr>
          <p:cNvSpPr/>
          <p:nvPr/>
        </p:nvSpPr>
        <p:spPr bwMode="white">
          <a:xfrm>
            <a:off x="9166104" y="1988840"/>
            <a:ext cx="674312" cy="6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1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2B417C2-6784-AB00-1CAE-AF61B98D67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29"/>
          <a:stretch/>
        </p:blipFill>
        <p:spPr>
          <a:xfrm>
            <a:off x="551385" y="2060848"/>
            <a:ext cx="11089230" cy="25670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16F1268-C004-921D-BEAD-83F8E0FF9448}"/>
              </a:ext>
            </a:extLst>
          </p:cNvPr>
          <p:cNvSpPr/>
          <p:nvPr/>
        </p:nvSpPr>
        <p:spPr bwMode="white">
          <a:xfrm>
            <a:off x="10056440" y="3057053"/>
            <a:ext cx="864096" cy="57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4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417C2-6784-AB00-1CAE-AF61B98D67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0"/>
          <a:stretch/>
        </p:blipFill>
        <p:spPr>
          <a:xfrm>
            <a:off x="623392" y="1064838"/>
            <a:ext cx="11089232" cy="52444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C60BB5-868A-45C0-E799-5B0838A5BBA8}"/>
              </a:ext>
            </a:extLst>
          </p:cNvPr>
          <p:cNvSpPr/>
          <p:nvPr/>
        </p:nvSpPr>
        <p:spPr bwMode="white">
          <a:xfrm>
            <a:off x="10200456" y="210987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5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AE59A-8AE9-1AC8-D36A-0A301021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9937104" cy="6344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899E9-58ED-BA49-E187-4AE8F983AD19}"/>
              </a:ext>
            </a:extLst>
          </p:cNvPr>
          <p:cNvSpPr/>
          <p:nvPr/>
        </p:nvSpPr>
        <p:spPr bwMode="white">
          <a:xfrm>
            <a:off x="9840416" y="1506897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25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DA3F3-F47B-433A-F60D-2E141F992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40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7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FBEA0-CA39-1575-1E9A-76E7B7A25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5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605D9-6E72-0D5F-B427-08D4FEE05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53684"/>
            <a:ext cx="11340000" cy="355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10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48237-10F7-4D60-67F4-6462BF16C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13349"/>
            <a:ext cx="11340000" cy="440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AB83F-F3ED-2862-41B7-059E323D4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14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2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2264A-1031-5764-7049-10923A823D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7"/>
          <a:stretch/>
        </p:blipFill>
        <p:spPr>
          <a:xfrm>
            <a:off x="839416" y="692696"/>
            <a:ext cx="10657184" cy="617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6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57B1A-8DFB-D756-CAC5-A5C2A63BA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F4674-70FA-5243-62AA-D3EE4D60C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55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D78A5-91C1-3DDB-E885-21819CD95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284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17397-36C2-BF86-EEDC-8B4386C9065D}"/>
              </a:ext>
            </a:extLst>
          </p:cNvPr>
          <p:cNvSpPr/>
          <p:nvPr/>
        </p:nvSpPr>
        <p:spPr bwMode="white">
          <a:xfrm>
            <a:off x="10353078" y="3765293"/>
            <a:ext cx="457027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7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7CFC8-C26A-69B1-0449-09AC04364E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/>
        </p:blipFill>
        <p:spPr>
          <a:xfrm>
            <a:off x="407368" y="1052736"/>
            <a:ext cx="11508164" cy="5321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0F8CD-CCD3-1816-2FCB-8952BB5B756C}"/>
              </a:ext>
            </a:extLst>
          </p:cNvPr>
          <p:cNvSpPr/>
          <p:nvPr/>
        </p:nvSpPr>
        <p:spPr bwMode="white">
          <a:xfrm>
            <a:off x="10272464" y="2060848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F0171-2829-1F93-D2FE-EDD3218F7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/>
        </p:blipFill>
        <p:spPr>
          <a:xfrm>
            <a:off x="1020696" y="2951518"/>
            <a:ext cx="10475904" cy="2637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19D02B-45A4-D1E2-6257-CC2EC1973FD3}"/>
              </a:ext>
            </a:extLst>
          </p:cNvPr>
          <p:cNvSpPr/>
          <p:nvPr/>
        </p:nvSpPr>
        <p:spPr bwMode="white">
          <a:xfrm>
            <a:off x="10427849" y="3065787"/>
            <a:ext cx="352291" cy="4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07CFC8-C26A-69B1-0449-09AC04364E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1"/>
          <a:stretch/>
        </p:blipFill>
        <p:spPr>
          <a:xfrm>
            <a:off x="463264" y="1301168"/>
            <a:ext cx="11262188" cy="165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3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18791-926D-1E0F-93F5-894B97750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55"/>
          <a:stretch/>
        </p:blipFill>
        <p:spPr>
          <a:xfrm>
            <a:off x="757228" y="691549"/>
            <a:ext cx="10595356" cy="2679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C75DD-EAD4-222D-A557-E2284209B719}"/>
              </a:ext>
            </a:extLst>
          </p:cNvPr>
          <p:cNvSpPr/>
          <p:nvPr/>
        </p:nvSpPr>
        <p:spPr bwMode="white">
          <a:xfrm>
            <a:off x="9768408" y="2564904"/>
            <a:ext cx="864096" cy="65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818791-926D-1E0F-93F5-894B97750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35644" r="64727" b="32663"/>
          <a:stretch/>
        </p:blipFill>
        <p:spPr>
          <a:xfrm>
            <a:off x="347090" y="3640031"/>
            <a:ext cx="3168352" cy="202621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1818791-926D-1E0F-93F5-894B97750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4" t="34518" r="15183" b="31693"/>
          <a:stretch/>
        </p:blipFill>
        <p:spPr>
          <a:xfrm>
            <a:off x="3515442" y="3573015"/>
            <a:ext cx="2952328" cy="216024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1818791-926D-1E0F-93F5-894B97750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08" r="63928"/>
          <a:stretch/>
        </p:blipFill>
        <p:spPr>
          <a:xfrm>
            <a:off x="5963714" y="3707045"/>
            <a:ext cx="3250540" cy="202621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1818791-926D-1E0F-93F5-894B97750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4" t="67181" r="23174" b="1282"/>
          <a:stretch/>
        </p:blipFill>
        <p:spPr>
          <a:xfrm>
            <a:off x="9192344" y="3573015"/>
            <a:ext cx="2232248" cy="20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3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5D466-1891-20BC-F4E1-6E2BFCCC6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8923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E47D9-55CF-066C-C735-841E4DD61198}"/>
              </a:ext>
            </a:extLst>
          </p:cNvPr>
          <p:cNvSpPr/>
          <p:nvPr/>
        </p:nvSpPr>
        <p:spPr bwMode="white">
          <a:xfrm>
            <a:off x="9895728" y="1828590"/>
            <a:ext cx="340541" cy="3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0D777-0544-0A13-5818-E70191ED54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70"/>
          <a:stretch/>
        </p:blipFill>
        <p:spPr>
          <a:xfrm>
            <a:off x="551384" y="1196752"/>
            <a:ext cx="11377264" cy="466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0D777-0544-0A13-5818-E70191ED54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92" r="1353"/>
          <a:stretch/>
        </p:blipFill>
        <p:spPr>
          <a:xfrm>
            <a:off x="551384" y="1484784"/>
            <a:ext cx="11307760" cy="457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7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27BD0-F7EB-6B45-90DB-EF66A33363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23"/>
          <a:stretch/>
        </p:blipFill>
        <p:spPr>
          <a:xfrm>
            <a:off x="397632" y="1371378"/>
            <a:ext cx="11603024" cy="392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5B96B-148E-50FD-9F33-A23F6398E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79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5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2186DBE-59CF-810F-C3E0-3C5EB9F62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16" y="4725144"/>
            <a:ext cx="11340000" cy="18441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313" y="836712"/>
            <a:ext cx="11577258" cy="374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84A43-8B77-304E-146B-32DF5C28E1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/>
        </p:blipFill>
        <p:spPr>
          <a:xfrm>
            <a:off x="335360" y="1495768"/>
            <a:ext cx="11665296" cy="358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8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84A43-8B77-304E-146B-32DF5C28E1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/>
        </p:blipFill>
        <p:spPr>
          <a:xfrm>
            <a:off x="407368" y="1628800"/>
            <a:ext cx="11683116" cy="380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24C11-700D-E48C-D986-851029DCE7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/>
        </p:blipFill>
        <p:spPr>
          <a:xfrm>
            <a:off x="407368" y="1492607"/>
            <a:ext cx="11687414" cy="387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4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24C11-700D-E48C-D986-851029DCE7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/>
        </p:blipFill>
        <p:spPr>
          <a:xfrm>
            <a:off x="407368" y="1340768"/>
            <a:ext cx="11665296" cy="474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7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76090-EE32-F4E3-2E04-55338E092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29352"/>
            <a:ext cx="100316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3A7C6-F27B-F246-5AED-CB842570A881}"/>
              </a:ext>
            </a:extLst>
          </p:cNvPr>
          <p:cNvSpPr/>
          <p:nvPr/>
        </p:nvSpPr>
        <p:spPr bwMode="white">
          <a:xfrm>
            <a:off x="9768408" y="2636912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54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6C9E0-3AAA-AC01-4386-C5AE571A64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13"/>
          <a:stretch/>
        </p:blipFill>
        <p:spPr>
          <a:xfrm>
            <a:off x="731404" y="1015456"/>
            <a:ext cx="10781908" cy="2737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2B67B-562D-888D-7D61-AE3378D3059F}"/>
              </a:ext>
            </a:extLst>
          </p:cNvPr>
          <p:cNvSpPr/>
          <p:nvPr/>
        </p:nvSpPr>
        <p:spPr bwMode="white">
          <a:xfrm>
            <a:off x="10092444" y="310496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826C9E0-3AAA-AC01-4386-C5AE571A64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87" r="59407" b="33070"/>
          <a:stretch/>
        </p:blipFill>
        <p:spPr>
          <a:xfrm>
            <a:off x="443372" y="3897052"/>
            <a:ext cx="3149060" cy="208823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826C9E0-3AAA-AC01-4386-C5AE571A64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0" t="32487" r="12996" b="31883"/>
          <a:stretch/>
        </p:blipFill>
        <p:spPr>
          <a:xfrm>
            <a:off x="3592432" y="3861048"/>
            <a:ext cx="2664296" cy="216024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826C9E0-3AAA-AC01-4386-C5AE571A64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30" r="60335"/>
          <a:stretch/>
        </p:blipFill>
        <p:spPr>
          <a:xfrm>
            <a:off x="5915980" y="3938649"/>
            <a:ext cx="3077052" cy="200503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826C9E0-3AAA-AC01-4386-C5AE571A64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2" t="65742" r="13924"/>
          <a:stretch/>
        </p:blipFill>
        <p:spPr>
          <a:xfrm>
            <a:off x="9048328" y="3882819"/>
            <a:ext cx="2664296" cy="207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4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2A984-07AC-3F66-ECBC-D2739B955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94305"/>
            <a:ext cx="11340000" cy="5143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A6511-02CB-6557-05DB-C8BEBE0772A7}"/>
              </a:ext>
            </a:extLst>
          </p:cNvPr>
          <p:cNvSpPr/>
          <p:nvPr/>
        </p:nvSpPr>
        <p:spPr bwMode="white">
          <a:xfrm>
            <a:off x="10437949" y="2075286"/>
            <a:ext cx="457027" cy="41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37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028F2-BEEE-4ACD-0332-5CF6B9C5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53105"/>
            <a:ext cx="11340000" cy="3504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A6CA6-82CA-C4BB-9690-7DDA43AF40BD}"/>
              </a:ext>
            </a:extLst>
          </p:cNvPr>
          <p:cNvSpPr/>
          <p:nvPr/>
        </p:nvSpPr>
        <p:spPr bwMode="white">
          <a:xfrm>
            <a:off x="10448292" y="2786220"/>
            <a:ext cx="390377" cy="42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0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542D4-1AC3-3D08-35CB-3D0E17C91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9299"/>
            <a:ext cx="11340000" cy="5452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2E6F4-1F8E-67C0-9D22-652CA9745E7A}"/>
              </a:ext>
            </a:extLst>
          </p:cNvPr>
          <p:cNvSpPr/>
          <p:nvPr/>
        </p:nvSpPr>
        <p:spPr bwMode="white">
          <a:xfrm>
            <a:off x="10423070" y="2101675"/>
            <a:ext cx="361813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1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C453E-05F0-E2BF-A612-D6DA05C3A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73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9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4FCA7-51BF-5F73-5015-BAA1934E7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848892" cy="602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4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8E8D7-3862-D569-1668-200CE920E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41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9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722D5-56C8-6166-71A7-A192D5C4F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24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6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011B4-4F52-E96F-5E53-71832334C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26763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70DE62-2EE7-747B-6E54-4157C03118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3225030"/>
            <a:ext cx="11340000" cy="352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3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B1563-7D86-7B01-A1FB-8C9C298FA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24" y="556674"/>
            <a:ext cx="10382268" cy="640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5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915AB-BEE0-1FDC-C434-DAD5CA300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988840"/>
            <a:ext cx="11340000" cy="2642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F92768-095D-20A4-E931-022F5A18E16B}"/>
              </a:ext>
            </a:extLst>
          </p:cNvPr>
          <p:cNvSpPr/>
          <p:nvPr/>
        </p:nvSpPr>
        <p:spPr bwMode="white">
          <a:xfrm>
            <a:off x="10327856" y="2189161"/>
            <a:ext cx="390377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7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F3555-9B9D-0FA5-2A3C-E0C18B9FD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52652"/>
            <a:ext cx="11340000" cy="5284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719EC-7FE7-1A16-6E13-75D0CE6AC607}"/>
              </a:ext>
            </a:extLst>
          </p:cNvPr>
          <p:cNvSpPr/>
          <p:nvPr/>
        </p:nvSpPr>
        <p:spPr bwMode="white">
          <a:xfrm>
            <a:off x="10538522" y="2047671"/>
            <a:ext cx="361813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59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A97B7-E190-98DD-1D99-E01DCEAD0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02316"/>
            <a:ext cx="11340000" cy="4458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C8676-E3CE-32B4-3525-D4AB80B0E379}"/>
              </a:ext>
            </a:extLst>
          </p:cNvPr>
          <p:cNvSpPr/>
          <p:nvPr/>
        </p:nvSpPr>
        <p:spPr bwMode="white">
          <a:xfrm>
            <a:off x="10375463" y="3165008"/>
            <a:ext cx="390377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11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F6AEF-C516-BE89-3114-423E4BEA4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35225"/>
            <a:ext cx="11340000" cy="5202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201781-2B16-691E-AC13-6ADF6AF2F9F6}"/>
              </a:ext>
            </a:extLst>
          </p:cNvPr>
          <p:cNvSpPr/>
          <p:nvPr/>
        </p:nvSpPr>
        <p:spPr bwMode="white">
          <a:xfrm>
            <a:off x="10394506" y="2073736"/>
            <a:ext cx="399899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4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22119-37ED-AC83-FD70-55D489EC4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35693"/>
            <a:ext cx="11340000" cy="5229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8A5C9-7E21-0CDF-3D32-281228F8D745}"/>
              </a:ext>
            </a:extLst>
          </p:cNvPr>
          <p:cNvSpPr/>
          <p:nvPr/>
        </p:nvSpPr>
        <p:spPr bwMode="white">
          <a:xfrm>
            <a:off x="10447471" y="2050200"/>
            <a:ext cx="390377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4D749-721E-D889-17EB-9898709AD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98636"/>
            <a:ext cx="11340000" cy="366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A5F08-CF15-13D3-DA3B-E943BBBF7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67385"/>
            <a:ext cx="11340000" cy="526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5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513E7-A7D9-B06C-B884-4A24F8C26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57015"/>
            <a:ext cx="11340000" cy="430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7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56656-88F0-FF91-339E-2EB29167E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40" y="435097"/>
            <a:ext cx="10260944" cy="649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4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4F895-6EC5-C702-B328-A6850DA0E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900000"/>
            <a:ext cx="11340000" cy="52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01F8C-B891-78B4-865A-9B2D801D6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7667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9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C8E83-A840-5FA6-0867-33F78D070A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87"/>
          <a:stretch/>
        </p:blipFill>
        <p:spPr>
          <a:xfrm>
            <a:off x="444632" y="1732452"/>
            <a:ext cx="11340000" cy="33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EB30C-71CC-5376-6061-7FC271FD0A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/>
          <a:stretch/>
        </p:blipFill>
        <p:spPr>
          <a:xfrm>
            <a:off x="983432" y="2731594"/>
            <a:ext cx="5472608" cy="35561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5C8E83-A840-5FA6-0867-33F78D070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34"/>
          <a:stretch/>
        </p:blipFill>
        <p:spPr>
          <a:xfrm>
            <a:off x="444632" y="1052736"/>
            <a:ext cx="11340000" cy="16788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E8EE23-B696-B92E-A11E-97888D1C3826}"/>
              </a:ext>
            </a:extLst>
          </p:cNvPr>
          <p:cNvSpPr/>
          <p:nvPr/>
        </p:nvSpPr>
        <p:spPr bwMode="white">
          <a:xfrm>
            <a:off x="10337377" y="2149946"/>
            <a:ext cx="457027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68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C0E93-2249-1AAA-D5DE-BD0B6D475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5248"/>
            <a:ext cx="11340000" cy="45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FF061-96A4-E20D-7E9E-5379C9438CDE}"/>
              </a:ext>
            </a:extLst>
          </p:cNvPr>
          <p:cNvSpPr/>
          <p:nvPr/>
        </p:nvSpPr>
        <p:spPr bwMode="white">
          <a:xfrm>
            <a:off x="10338199" y="3193130"/>
            <a:ext cx="39037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8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CAE27-D2CF-95CE-6213-83A1B4C64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64552"/>
            <a:ext cx="11340000" cy="5416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ADB86-2371-FFDB-4865-4813224B7DCF}"/>
              </a:ext>
            </a:extLst>
          </p:cNvPr>
          <p:cNvSpPr/>
          <p:nvPr/>
        </p:nvSpPr>
        <p:spPr bwMode="white">
          <a:xfrm>
            <a:off x="10375463" y="2118478"/>
            <a:ext cx="390377" cy="4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31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FF9A3-D2E2-F63B-DA0A-D0D513A20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776" y="535278"/>
            <a:ext cx="10014800" cy="6422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A2E7A-D323-DFD1-70FD-6B9A65EF1656}"/>
              </a:ext>
            </a:extLst>
          </p:cNvPr>
          <p:cNvSpPr/>
          <p:nvPr/>
        </p:nvSpPr>
        <p:spPr bwMode="white">
          <a:xfrm>
            <a:off x="9873576" y="1471638"/>
            <a:ext cx="614912" cy="58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3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176D7-11C6-7287-B9B1-B876E15D9D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72"/>
          <a:stretch/>
        </p:blipFill>
        <p:spPr>
          <a:xfrm>
            <a:off x="551384" y="1052736"/>
            <a:ext cx="1134000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0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F0C86-4872-7015-03CD-B4B263182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122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5A09A-BD76-C4A4-EC19-03595B961FCF}"/>
              </a:ext>
            </a:extLst>
          </p:cNvPr>
          <p:cNvSpPr/>
          <p:nvPr/>
        </p:nvSpPr>
        <p:spPr bwMode="white">
          <a:xfrm>
            <a:off x="10308066" y="1710718"/>
            <a:ext cx="468454" cy="49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0102D8-A9D4-73D4-2B26-983437D25D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04"/>
          <a:stretch/>
        </p:blipFill>
        <p:spPr>
          <a:xfrm>
            <a:off x="1088503" y="6456773"/>
            <a:ext cx="10314061" cy="14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1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102D8-A9D4-73D4-2B26-983437D25D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5"/>
          <a:stretch/>
        </p:blipFill>
        <p:spPr>
          <a:xfrm>
            <a:off x="695400" y="716755"/>
            <a:ext cx="11144324" cy="594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1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D9CE6-7D4E-94DB-B615-975FF0B0EE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2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5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9485F-55FA-EE21-45C4-52C7F3001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77"/>
          <a:stretch/>
        </p:blipFill>
        <p:spPr>
          <a:xfrm>
            <a:off x="407368" y="1700808"/>
            <a:ext cx="11586416" cy="36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9485F-55FA-EE21-45C4-52C7F3001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23"/>
          <a:stretch/>
        </p:blipFill>
        <p:spPr>
          <a:xfrm>
            <a:off x="479376" y="1556792"/>
            <a:ext cx="11600160" cy="451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3C548-2011-8901-D0EF-51E1F8F65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5778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3DA1DA-B28D-E0AA-A83B-AA5FC9F3EBE3}"/>
              </a:ext>
            </a:extLst>
          </p:cNvPr>
          <p:cNvSpPr/>
          <p:nvPr/>
        </p:nvSpPr>
        <p:spPr bwMode="white">
          <a:xfrm>
            <a:off x="10165925" y="1049213"/>
            <a:ext cx="426311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AC44E-96F1-1F89-51AC-57797A130D56}"/>
              </a:ext>
            </a:extLst>
          </p:cNvPr>
          <p:cNvSpPr/>
          <p:nvPr/>
        </p:nvSpPr>
        <p:spPr bwMode="white">
          <a:xfrm>
            <a:off x="10165925" y="4418867"/>
            <a:ext cx="426311" cy="38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7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856EA-16E0-9582-9BEA-BDF07F868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80702"/>
            <a:ext cx="11340000" cy="4552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DEEC0-3A94-7E39-9087-25C751506F31}"/>
              </a:ext>
            </a:extLst>
          </p:cNvPr>
          <p:cNvSpPr/>
          <p:nvPr/>
        </p:nvSpPr>
        <p:spPr bwMode="white">
          <a:xfrm>
            <a:off x="10394506" y="1504523"/>
            <a:ext cx="390377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E09AA-6E07-AB42-39F0-A4DCA56EC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603982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6A706-C2C4-09A9-EA84-43D5040A9A62}"/>
              </a:ext>
            </a:extLst>
          </p:cNvPr>
          <p:cNvSpPr/>
          <p:nvPr/>
        </p:nvSpPr>
        <p:spPr bwMode="white">
          <a:xfrm>
            <a:off x="10432591" y="2785569"/>
            <a:ext cx="361813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0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9EE3B-8C12-2B45-632D-DE6D614B8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35088"/>
            <a:ext cx="11340000" cy="5518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C2A91-642E-6143-E7B3-5F0BDC7ACC2E}"/>
              </a:ext>
            </a:extLst>
          </p:cNvPr>
          <p:cNvSpPr/>
          <p:nvPr/>
        </p:nvSpPr>
        <p:spPr bwMode="white">
          <a:xfrm>
            <a:off x="10438771" y="2021582"/>
            <a:ext cx="390377" cy="4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63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038DD-A2DC-660C-F42C-9FA6339DC3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9"/>
          <a:stretch/>
        </p:blipFill>
        <p:spPr>
          <a:xfrm>
            <a:off x="1034097" y="1784357"/>
            <a:ext cx="10499767" cy="4524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BFA50-9B32-62D0-8968-AA2E435A1755}"/>
              </a:ext>
            </a:extLst>
          </p:cNvPr>
          <p:cNvSpPr/>
          <p:nvPr/>
        </p:nvSpPr>
        <p:spPr bwMode="white">
          <a:xfrm>
            <a:off x="10422207" y="1955829"/>
            <a:ext cx="390377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E176D7-11C6-7287-B9B1-B876E15D9D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80"/>
          <a:stretch/>
        </p:blipFill>
        <p:spPr>
          <a:xfrm>
            <a:off x="444632" y="1038426"/>
            <a:ext cx="11340000" cy="74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9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DED87-D80A-876F-14AF-5A782D808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0" y="764704"/>
            <a:ext cx="107188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D3FB8F-7453-C0BC-0FA0-DA52BB63467B}"/>
              </a:ext>
            </a:extLst>
          </p:cNvPr>
          <p:cNvSpPr/>
          <p:nvPr/>
        </p:nvSpPr>
        <p:spPr bwMode="white">
          <a:xfrm>
            <a:off x="10159454" y="1790704"/>
            <a:ext cx="36899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ECF1B-6CD8-298F-EE29-925A77146540}"/>
              </a:ext>
            </a:extLst>
          </p:cNvPr>
          <p:cNvSpPr/>
          <p:nvPr/>
        </p:nvSpPr>
        <p:spPr bwMode="white">
          <a:xfrm>
            <a:off x="10168454" y="5210704"/>
            <a:ext cx="341996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6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78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8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2024-10-14T14:28:50Z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