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00" r:id="rId2"/>
    <p:sldId id="399" r:id="rId3"/>
    <p:sldId id="401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1" r:id="rId12"/>
    <p:sldId id="390" r:id="rId13"/>
    <p:sldId id="389" r:id="rId14"/>
    <p:sldId id="388" r:id="rId15"/>
    <p:sldId id="387" r:id="rId16"/>
    <p:sldId id="386" r:id="rId17"/>
    <p:sldId id="385" r:id="rId18"/>
    <p:sldId id="384" r:id="rId19"/>
    <p:sldId id="383" r:id="rId20"/>
    <p:sldId id="382" r:id="rId21"/>
    <p:sldId id="381" r:id="rId22"/>
    <p:sldId id="380" r:id="rId23"/>
    <p:sldId id="379" r:id="rId24"/>
    <p:sldId id="378" r:id="rId25"/>
    <p:sldId id="377" r:id="rId26"/>
    <p:sldId id="376" r:id="rId27"/>
    <p:sldId id="375" r:id="rId28"/>
    <p:sldId id="374" r:id="rId29"/>
    <p:sldId id="373" r:id="rId30"/>
    <p:sldId id="372" r:id="rId31"/>
    <p:sldId id="370" r:id="rId32"/>
    <p:sldId id="369" r:id="rId33"/>
    <p:sldId id="368" r:id="rId34"/>
    <p:sldId id="367" r:id="rId35"/>
    <p:sldId id="365" r:id="rId36"/>
    <p:sldId id="364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7" y="3048000"/>
            <a:ext cx="54959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3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30FA8-E933-7781-0B29-D05192816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7563"/>
            <a:ext cx="11340000" cy="474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4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81602-2B19-0B04-4B3B-0AF3251F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70366"/>
            <a:ext cx="10850186" cy="6256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80A68-37B2-406C-7861-5D014696D739}"/>
              </a:ext>
            </a:extLst>
          </p:cNvPr>
          <p:cNvSpPr/>
          <p:nvPr/>
        </p:nvSpPr>
        <p:spPr bwMode="white">
          <a:xfrm>
            <a:off x="10249441" y="4149080"/>
            <a:ext cx="576064" cy="61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1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83F34-CD9F-6C1F-93F6-01B4A7AC3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752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6F553-80CA-A2CB-7CE6-9B55D251469D}"/>
              </a:ext>
            </a:extLst>
          </p:cNvPr>
          <p:cNvSpPr/>
          <p:nvPr/>
        </p:nvSpPr>
        <p:spPr bwMode="white">
          <a:xfrm>
            <a:off x="4264734" y="2718705"/>
            <a:ext cx="399899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8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0974A-EF17-65CF-B940-9B379F9B46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0" r="3698"/>
          <a:stretch/>
        </p:blipFill>
        <p:spPr>
          <a:xfrm>
            <a:off x="767408" y="980728"/>
            <a:ext cx="10920576" cy="528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3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D570F-2601-75D8-0FDF-A6BB191C5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64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2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09B1B-899A-9B32-9479-87637352D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09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D0D15-681F-5B65-AEC3-18E62E4C2B6C}"/>
              </a:ext>
            </a:extLst>
          </p:cNvPr>
          <p:cNvSpPr/>
          <p:nvPr/>
        </p:nvSpPr>
        <p:spPr bwMode="white">
          <a:xfrm>
            <a:off x="7895733" y="5760453"/>
            <a:ext cx="323726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38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594BF-32B2-4B1B-5D9C-F247CF305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76474"/>
            <a:ext cx="11340000" cy="5504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A6E3F-BC54-74EE-EC0E-C080826FF221}"/>
              </a:ext>
            </a:extLst>
          </p:cNvPr>
          <p:cNvSpPr/>
          <p:nvPr/>
        </p:nvSpPr>
        <p:spPr bwMode="white">
          <a:xfrm>
            <a:off x="2963642" y="5743222"/>
            <a:ext cx="390377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7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8AC83-0CF7-88BB-DACC-621384B78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614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C62E0-3805-55EA-BE5E-961E98EDB276}"/>
              </a:ext>
            </a:extLst>
          </p:cNvPr>
          <p:cNvSpPr/>
          <p:nvPr/>
        </p:nvSpPr>
        <p:spPr bwMode="white">
          <a:xfrm>
            <a:off x="8052239" y="4903870"/>
            <a:ext cx="399899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67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A9976-BA0B-9903-321A-9FD13350C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569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94640F-2F79-3E76-4E85-F869B50D4039}"/>
              </a:ext>
            </a:extLst>
          </p:cNvPr>
          <p:cNvSpPr/>
          <p:nvPr/>
        </p:nvSpPr>
        <p:spPr bwMode="white">
          <a:xfrm>
            <a:off x="2716085" y="1444757"/>
            <a:ext cx="457027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4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C08FB-4E84-8B5A-327B-2EED0264A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2441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18393-458C-7ECE-D172-EAFA86AE6059}"/>
              </a:ext>
            </a:extLst>
          </p:cNvPr>
          <p:cNvSpPr/>
          <p:nvPr/>
        </p:nvSpPr>
        <p:spPr bwMode="white">
          <a:xfrm>
            <a:off x="3326180" y="1955245"/>
            <a:ext cx="283842" cy="36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1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45293-C35B-AED4-4794-1A120280EE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54"/>
          <a:stretch/>
        </p:blipFill>
        <p:spPr>
          <a:xfrm>
            <a:off x="479376" y="1587126"/>
            <a:ext cx="11377262" cy="3570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4508AA-9729-6E36-2022-E143762871B9}"/>
              </a:ext>
            </a:extLst>
          </p:cNvPr>
          <p:cNvSpPr/>
          <p:nvPr/>
        </p:nvSpPr>
        <p:spPr bwMode="white">
          <a:xfrm>
            <a:off x="9984430" y="4368620"/>
            <a:ext cx="815285" cy="52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8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D3569-46B9-D250-2FE4-867A7C22A9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" r="2890"/>
          <a:stretch/>
        </p:blipFill>
        <p:spPr>
          <a:xfrm>
            <a:off x="1991542" y="589195"/>
            <a:ext cx="8784978" cy="631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1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277ED-6B98-F5E3-1747-B47FFD2F7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27" y="692696"/>
            <a:ext cx="102627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9589D-9DCC-7552-F32F-7C25735A36A1}"/>
              </a:ext>
            </a:extLst>
          </p:cNvPr>
          <p:cNvSpPr/>
          <p:nvPr/>
        </p:nvSpPr>
        <p:spPr bwMode="white">
          <a:xfrm>
            <a:off x="9827388" y="5154101"/>
            <a:ext cx="327443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52AFE-25E4-FB6B-6669-C2987DD13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58" y="801360"/>
            <a:ext cx="105778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32F8F-CF9B-C779-1CD8-D20ACA9C48D3}"/>
              </a:ext>
            </a:extLst>
          </p:cNvPr>
          <p:cNvSpPr/>
          <p:nvPr/>
        </p:nvSpPr>
        <p:spPr bwMode="white">
          <a:xfrm>
            <a:off x="7064741" y="1877160"/>
            <a:ext cx="301970" cy="38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15CD7-4911-D790-957F-034C0EA6EFE7}"/>
              </a:ext>
            </a:extLst>
          </p:cNvPr>
          <p:cNvSpPr/>
          <p:nvPr/>
        </p:nvSpPr>
        <p:spPr bwMode="white">
          <a:xfrm>
            <a:off x="6789415" y="4393287"/>
            <a:ext cx="364140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52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96ECB-B33A-D1AF-B2E6-9623FC798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6672"/>
            <a:ext cx="10147548" cy="6444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1B799-6DAB-BA84-C2E9-001CE4B110D3}"/>
              </a:ext>
            </a:extLst>
          </p:cNvPr>
          <p:cNvSpPr/>
          <p:nvPr/>
        </p:nvSpPr>
        <p:spPr bwMode="white">
          <a:xfrm>
            <a:off x="3093183" y="620688"/>
            <a:ext cx="541882" cy="5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4C461-F7AA-1BFD-70E4-B9B67C12A0D4}"/>
              </a:ext>
            </a:extLst>
          </p:cNvPr>
          <p:cNvSpPr/>
          <p:nvPr/>
        </p:nvSpPr>
        <p:spPr bwMode="white">
          <a:xfrm>
            <a:off x="6525382" y="3789041"/>
            <a:ext cx="672257" cy="54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7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19EA0-F160-DB97-4F50-644B6A22D9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" r="6873"/>
          <a:stretch/>
        </p:blipFill>
        <p:spPr>
          <a:xfrm>
            <a:off x="815732" y="1124744"/>
            <a:ext cx="10560536" cy="523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E75CA-FAEE-3301-4BE9-0398EB5F7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25" y="692696"/>
            <a:ext cx="10064624" cy="6156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5BBC5D-E42E-6EDC-FA52-BB6B44CC0592}"/>
              </a:ext>
            </a:extLst>
          </p:cNvPr>
          <p:cNvSpPr/>
          <p:nvPr/>
        </p:nvSpPr>
        <p:spPr bwMode="white">
          <a:xfrm>
            <a:off x="6384032" y="6164662"/>
            <a:ext cx="504056" cy="50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35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A2C09-D030-BBC7-4495-2B145CBF9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793088" cy="6132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1F89E-1635-C511-82CE-B2F77A537AB3}"/>
              </a:ext>
            </a:extLst>
          </p:cNvPr>
          <p:cNvSpPr/>
          <p:nvPr/>
        </p:nvSpPr>
        <p:spPr bwMode="white">
          <a:xfrm>
            <a:off x="6023992" y="752971"/>
            <a:ext cx="462663" cy="48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DE1D4-613F-0CA7-F4D5-4D944AF7AD6D}"/>
              </a:ext>
            </a:extLst>
          </p:cNvPr>
          <p:cNvSpPr/>
          <p:nvPr/>
        </p:nvSpPr>
        <p:spPr bwMode="white">
          <a:xfrm>
            <a:off x="2135560" y="6045985"/>
            <a:ext cx="527322" cy="46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8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BBDCC-0A30-F4C9-DFCC-A0E10AF8F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78" y="801360"/>
            <a:ext cx="109394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27BE9-0E83-B8DE-19E9-B4323D8646FC}"/>
              </a:ext>
            </a:extLst>
          </p:cNvPr>
          <p:cNvSpPr/>
          <p:nvPr/>
        </p:nvSpPr>
        <p:spPr bwMode="white">
          <a:xfrm>
            <a:off x="5422312" y="2668450"/>
            <a:ext cx="293922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55526-96A9-EFF7-1562-A6AC6FB90616}"/>
              </a:ext>
            </a:extLst>
          </p:cNvPr>
          <p:cNvSpPr/>
          <p:nvPr/>
        </p:nvSpPr>
        <p:spPr bwMode="white">
          <a:xfrm>
            <a:off x="2988264" y="3523817"/>
            <a:ext cx="440884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8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8BF23-E106-C04F-889C-D36360E3B8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5" r="3481"/>
          <a:stretch/>
        </p:blipFill>
        <p:spPr>
          <a:xfrm>
            <a:off x="695400" y="836712"/>
            <a:ext cx="10945216" cy="553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6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A9FF2-95E7-5389-66C0-8352159254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>
          <a:xfrm>
            <a:off x="720040" y="1636310"/>
            <a:ext cx="10848568" cy="388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45293-C35B-AED4-4794-1A120280EE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46"/>
          <a:stretch/>
        </p:blipFill>
        <p:spPr>
          <a:xfrm>
            <a:off x="288033" y="1340768"/>
            <a:ext cx="11615934" cy="44467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78F7ED-AB58-59BC-CB55-4390AB72FC64}"/>
              </a:ext>
            </a:extLst>
          </p:cNvPr>
          <p:cNvSpPr/>
          <p:nvPr/>
        </p:nvSpPr>
        <p:spPr bwMode="white">
          <a:xfrm>
            <a:off x="10200456" y="2276872"/>
            <a:ext cx="815285" cy="60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3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55A02-B2E2-6D8B-4F45-4F25DC3D7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/>
          <a:stretch/>
        </p:blipFill>
        <p:spPr>
          <a:xfrm>
            <a:off x="767408" y="515436"/>
            <a:ext cx="10907952" cy="30955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E4560D-193C-6672-460C-EF9CB05AD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06770"/>
            <a:ext cx="11195984" cy="33506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2BBD4-CDB2-0899-6BC1-F868AA17E521}"/>
              </a:ext>
            </a:extLst>
          </p:cNvPr>
          <p:cNvSpPr/>
          <p:nvPr/>
        </p:nvSpPr>
        <p:spPr bwMode="white">
          <a:xfrm>
            <a:off x="6744072" y="5339972"/>
            <a:ext cx="464384" cy="55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2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943B4-1FE6-4241-14D5-CF9E7B605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476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11518-3293-ADEB-07B0-C01152D6BB60}"/>
              </a:ext>
            </a:extLst>
          </p:cNvPr>
          <p:cNvSpPr/>
          <p:nvPr/>
        </p:nvSpPr>
        <p:spPr bwMode="white">
          <a:xfrm>
            <a:off x="2863481" y="2575929"/>
            <a:ext cx="390377" cy="4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0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98269-12C4-01B2-D17C-19C63546D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16909"/>
            <a:ext cx="11340000" cy="5104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265D0-202E-AC55-1967-D10B39D53606}"/>
              </a:ext>
            </a:extLst>
          </p:cNvPr>
          <p:cNvSpPr/>
          <p:nvPr/>
        </p:nvSpPr>
        <p:spPr bwMode="white">
          <a:xfrm>
            <a:off x="3239763" y="2792958"/>
            <a:ext cx="457027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7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4BCC5-A005-E66B-A828-0413B1E94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67385"/>
            <a:ext cx="11340000" cy="5269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35490-D465-460D-09D9-F257F14934CA}"/>
              </a:ext>
            </a:extLst>
          </p:cNvPr>
          <p:cNvSpPr/>
          <p:nvPr/>
        </p:nvSpPr>
        <p:spPr bwMode="white">
          <a:xfrm>
            <a:off x="1596761" y="5532113"/>
            <a:ext cx="432048" cy="41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7F279-728F-8F4D-CCBF-DA84CDD73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33708"/>
            <a:ext cx="10907952" cy="4193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FD9BD-6B6E-BB9C-98D0-3879B9465C5D}"/>
              </a:ext>
            </a:extLst>
          </p:cNvPr>
          <p:cNvSpPr/>
          <p:nvPr/>
        </p:nvSpPr>
        <p:spPr bwMode="white">
          <a:xfrm>
            <a:off x="1712996" y="3918084"/>
            <a:ext cx="638588" cy="57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A17F27D-1A8B-F49B-798E-D859CCBD6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96782"/>
            <a:ext cx="10907952" cy="238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0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DB07B-766F-1BCD-4174-04A265604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28562"/>
            <a:ext cx="11340000" cy="48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F3B50-FEC6-2F7C-842C-950ACF149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91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BED4C-A134-3BCE-D0AB-5BD3EAFAE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9891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2E35F-5351-2FCD-CF59-CE2CF7DEA6FE}"/>
              </a:ext>
            </a:extLst>
          </p:cNvPr>
          <p:cNvSpPr/>
          <p:nvPr/>
        </p:nvSpPr>
        <p:spPr bwMode="white">
          <a:xfrm>
            <a:off x="2970815" y="931041"/>
            <a:ext cx="442888" cy="40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6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16D0D-62A3-E1CE-BFA9-CC8F0BDAC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52652"/>
            <a:ext cx="11340000" cy="5284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B6177-3C28-EEA4-BD00-0FC149479AEC}"/>
              </a:ext>
            </a:extLst>
          </p:cNvPr>
          <p:cNvSpPr/>
          <p:nvPr/>
        </p:nvSpPr>
        <p:spPr bwMode="white">
          <a:xfrm>
            <a:off x="1945673" y="4732850"/>
            <a:ext cx="361813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9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3E092-E81F-9CBF-D22F-99277DE0F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229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E1B089-7688-9327-A047-C679E1A27616}"/>
              </a:ext>
            </a:extLst>
          </p:cNvPr>
          <p:cNvSpPr/>
          <p:nvPr/>
        </p:nvSpPr>
        <p:spPr bwMode="white">
          <a:xfrm>
            <a:off x="3640484" y="3776762"/>
            <a:ext cx="304685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76837-D8A4-50B7-6982-4775F35598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" r="4343"/>
          <a:stretch/>
        </p:blipFill>
        <p:spPr>
          <a:xfrm>
            <a:off x="1487488" y="620688"/>
            <a:ext cx="9649072" cy="618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1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81172-4FC6-DF87-E9B0-88F3D7C40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94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E13723-5763-43FB-783F-33F14D9CBEEF}"/>
              </a:ext>
            </a:extLst>
          </p:cNvPr>
          <p:cNvSpPr/>
          <p:nvPr/>
        </p:nvSpPr>
        <p:spPr bwMode="white">
          <a:xfrm>
            <a:off x="1640166" y="5807786"/>
            <a:ext cx="390377" cy="42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63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61F15-2D02-A654-4E15-337DAC489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5458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CC84B-4D82-F671-BFBB-BB7A415FC06D}"/>
              </a:ext>
            </a:extLst>
          </p:cNvPr>
          <p:cNvSpPr/>
          <p:nvPr/>
        </p:nvSpPr>
        <p:spPr bwMode="white">
          <a:xfrm>
            <a:off x="10299291" y="3866912"/>
            <a:ext cx="457027" cy="4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ADBB60-F244-0203-B6EF-4D54F93BD3D4}"/>
              </a:ext>
            </a:extLst>
          </p:cNvPr>
          <p:cNvSpPr/>
          <p:nvPr/>
        </p:nvSpPr>
        <p:spPr bwMode="white">
          <a:xfrm>
            <a:off x="9518536" y="5734583"/>
            <a:ext cx="333249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0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2024-10-14T14:29:38Z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