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1650" y="2996953"/>
            <a:ext cx="8908700" cy="864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3779"/>
            <a:ext cx="11340000" cy="4530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8997" y="4139563"/>
            <a:ext cx="466549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3" t="2454" r="3261"/>
          <a:stretch>
            <a:fillRect/>
          </a:stretch>
        </p:blipFill>
        <p:spPr>
          <a:xfrm>
            <a:off x="1775520" y="836712"/>
            <a:ext cx="9073007" cy="5723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529" y="665524"/>
            <a:ext cx="10029064" cy="6066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0398" y="5229200"/>
            <a:ext cx="1611706" cy="54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58" y="657344"/>
            <a:ext cx="9936902" cy="6156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9033" y="657344"/>
            <a:ext cx="1279555" cy="54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821" y="2204864"/>
            <a:ext cx="808469" cy="55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629" y="4437112"/>
            <a:ext cx="21275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0165" y="6165304"/>
            <a:ext cx="20942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98" y="801360"/>
            <a:ext cx="109358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48258" y="2645082"/>
            <a:ext cx="1892151" cy="515552"/>
          </a:xfrm>
          <a:custGeom>
            <a:avLst/>
            <a:gdLst>
              <a:gd name="connsiteX0" fmla="*/ 0 w 1882319"/>
              <a:gd name="connsiteY0" fmla="*/ 0 h 495887"/>
              <a:gd name="connsiteX1" fmla="*/ 1882319 w 1882319"/>
              <a:gd name="connsiteY1" fmla="*/ 0 h 495887"/>
              <a:gd name="connsiteX2" fmla="*/ 1882319 w 1882319"/>
              <a:gd name="connsiteY2" fmla="*/ 495887 h 495887"/>
              <a:gd name="connsiteX3" fmla="*/ 0 w 1882319"/>
              <a:gd name="connsiteY3" fmla="*/ 495887 h 495887"/>
              <a:gd name="connsiteX4" fmla="*/ 0 w 1882319"/>
              <a:gd name="connsiteY4" fmla="*/ 0 h 495887"/>
              <a:gd name="connsiteX0-1" fmla="*/ 9832 w 1892151"/>
              <a:gd name="connsiteY0-2" fmla="*/ 0 h 515552"/>
              <a:gd name="connsiteX1-3" fmla="*/ 1892151 w 1892151"/>
              <a:gd name="connsiteY1-4" fmla="*/ 0 h 515552"/>
              <a:gd name="connsiteX2-5" fmla="*/ 1892151 w 1892151"/>
              <a:gd name="connsiteY2-6" fmla="*/ 495887 h 515552"/>
              <a:gd name="connsiteX3-7" fmla="*/ 0 w 1892151"/>
              <a:gd name="connsiteY3-8" fmla="*/ 515552 h 515552"/>
              <a:gd name="connsiteX4-9" fmla="*/ 9832 w 1892151"/>
              <a:gd name="connsiteY4-10" fmla="*/ 0 h 5155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92151" h="515552">
                <a:moveTo>
                  <a:pt x="9832" y="0"/>
                </a:moveTo>
                <a:lnTo>
                  <a:pt x="1892151" y="0"/>
                </a:lnTo>
                <a:lnTo>
                  <a:pt x="1892151" y="495887"/>
                </a:lnTo>
                <a:lnTo>
                  <a:pt x="0" y="515552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3732" y="2711444"/>
            <a:ext cx="49583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5007" y="5209247"/>
            <a:ext cx="734563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9779" y="5085184"/>
            <a:ext cx="2185329" cy="61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5502" y="5255162"/>
            <a:ext cx="532558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724" y="594780"/>
            <a:ext cx="10180860" cy="635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552" y="2204865"/>
            <a:ext cx="1928216" cy="64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3596" y="2276872"/>
            <a:ext cx="1508858" cy="57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4502" y="5417385"/>
            <a:ext cx="1159489" cy="5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8128" y="5517232"/>
            <a:ext cx="864096" cy="49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49122"/>
            <a:ext cx="11340000" cy="470748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53"/>
          <a:stretch>
            <a:fillRect/>
          </a:stretch>
        </p:blipFill>
        <p:spPr>
          <a:xfrm>
            <a:off x="426000" y="5373216"/>
            <a:ext cx="1143380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/>
          <a:stretch>
            <a:fillRect/>
          </a:stretch>
        </p:blipFill>
        <p:spPr>
          <a:xfrm>
            <a:off x="623392" y="764704"/>
            <a:ext cx="11089232" cy="6015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7928" y="1534832"/>
            <a:ext cx="504056" cy="6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34086"/>
            <a:ext cx="10945502" cy="6223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688" y="3429000"/>
            <a:ext cx="504056" cy="50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43332"/>
            <a:ext cx="11008844" cy="6098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280" y="3381806"/>
            <a:ext cx="596552" cy="50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176" y="5902085"/>
            <a:ext cx="686108" cy="6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2024-10-15T02:51:58Z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